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68" r:id="rId2"/>
    <p:sldId id="278" r:id="rId3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131"/>
    <a:srgbClr val="8508AB"/>
    <a:srgbClr val="D5582A"/>
    <a:srgbClr val="FFB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E5B4B2-8561-493E-A65C-0314ADF6B6B2}" v="39" dt="2025-11-20T12:02:31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96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wson, Jackie" userId="519f912e-bbf3-4f32-b894-714719691338" providerId="ADAL" clId="{6C9B0AC8-CE05-41CC-B0EC-493C74ACFADF}"/>
    <pc:docChg chg="delSld modSld">
      <pc:chgData name="Hewson, Jackie" userId="519f912e-bbf3-4f32-b894-714719691338" providerId="ADAL" clId="{6C9B0AC8-CE05-41CC-B0EC-493C74ACFADF}" dt="2025-11-20T12:02:58.917" v="40" actId="1076"/>
      <pc:docMkLst>
        <pc:docMk/>
      </pc:docMkLst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56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57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58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59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0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1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2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3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4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5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0" sldId="266"/>
        </pc:sldMkLst>
      </pc:sldChg>
      <pc:sldChg chg="modSp mod modAnim">
        <pc:chgData name="Hewson, Jackie" userId="519f912e-bbf3-4f32-b894-714719691338" providerId="ADAL" clId="{6C9B0AC8-CE05-41CC-B0EC-493C74ACFADF}" dt="2025-11-20T12:02:58.917" v="40" actId="1076"/>
        <pc:sldMkLst>
          <pc:docMk/>
          <pc:sldMk cId="875673929" sldId="278"/>
        </pc:sldMkLst>
        <pc:spChg chg="mod">
          <ac:chgData name="Hewson, Jackie" userId="519f912e-bbf3-4f32-b894-714719691338" providerId="ADAL" clId="{6C9B0AC8-CE05-41CC-B0EC-493C74ACFADF}" dt="2025-11-20T12:02:58.917" v="40" actId="1076"/>
          <ac:spMkLst>
            <pc:docMk/>
            <pc:sldMk cId="875673929" sldId="278"/>
            <ac:spMk id="5" creationId="{BB2EB6A3-47B0-298B-68DB-8701950FD2E1}"/>
          </ac:spMkLst>
        </pc:spChg>
      </pc:sldChg>
      <pc:sldChg chg="del">
        <pc:chgData name="Hewson, Jackie" userId="519f912e-bbf3-4f32-b894-714719691338" providerId="ADAL" clId="{6C9B0AC8-CE05-41CC-B0EC-493C74ACFADF}" dt="2025-11-20T12:01:44.404" v="0" actId="2696"/>
        <pc:sldMkLst>
          <pc:docMk/>
          <pc:sldMk cId="2350673642" sldId="279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684542131" sldId="280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2101290581" sldId="281"/>
        </pc:sldMkLst>
      </pc:sldChg>
      <pc:sldChg chg="del">
        <pc:chgData name="Hewson, Jackie" userId="519f912e-bbf3-4f32-b894-714719691338" providerId="ADAL" clId="{6C9B0AC8-CE05-41CC-B0EC-493C74ACFADF}" dt="2025-11-20T12:01:53.425" v="1" actId="2696"/>
        <pc:sldMkLst>
          <pc:docMk/>
          <pc:sldMk cId="3011385712" sldId="29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FEE46-21FF-40CE-9C8A-44C90D77F529}" type="datetimeFigureOut">
              <a:rPr lang="en-GB" smtClean="0"/>
              <a:t>20/11/2025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2523-25EB-4BE9-A5C5-D48911AE73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898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ABA116-A061-249B-4BC3-8A334C44CB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FEC592-6F9B-2049-8A92-19ADF428042C}"/>
              </a:ext>
            </a:extLst>
          </p:cNvPr>
          <p:cNvSpPr/>
          <p:nvPr/>
        </p:nvSpPr>
        <p:spPr>
          <a:xfrm>
            <a:off x="9977" y="0"/>
            <a:ext cx="2224512" cy="2406043"/>
          </a:xfrm>
          <a:custGeom>
            <a:avLst/>
            <a:gdLst/>
            <a:ahLst/>
            <a:cxnLst/>
            <a:rect l="l" t="t" r="r" b="b"/>
            <a:pathLst>
              <a:path w="3161017" h="3250606">
                <a:moveTo>
                  <a:pt x="0" y="0"/>
                </a:moveTo>
                <a:lnTo>
                  <a:pt x="3161017" y="0"/>
                </a:lnTo>
                <a:lnTo>
                  <a:pt x="3161017" y="3250606"/>
                </a:lnTo>
                <a:lnTo>
                  <a:pt x="0" y="3250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20990" b="-3192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368808E-577B-2A1A-8D4B-1FD4EEB900AF}"/>
              </a:ext>
            </a:extLst>
          </p:cNvPr>
          <p:cNvSpPr/>
          <p:nvPr/>
        </p:nvSpPr>
        <p:spPr>
          <a:xfrm>
            <a:off x="15883200" y="7885388"/>
            <a:ext cx="2404800" cy="2404800"/>
          </a:xfrm>
          <a:custGeom>
            <a:avLst/>
            <a:gdLst/>
            <a:ahLst/>
            <a:cxnLst/>
            <a:rect l="l" t="t" r="r" b="b"/>
            <a:pathLst>
              <a:path w="3624296" h="3944724">
                <a:moveTo>
                  <a:pt x="0" y="0"/>
                </a:moveTo>
                <a:lnTo>
                  <a:pt x="3624296" y="0"/>
                </a:lnTo>
                <a:lnTo>
                  <a:pt x="3624296" y="3944724"/>
                </a:lnTo>
                <a:lnTo>
                  <a:pt x="0" y="3944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011" t="-3216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0CC09A19-9A6F-34E1-2B52-AA993A93515D}"/>
              </a:ext>
            </a:extLst>
          </p:cNvPr>
          <p:cNvSpPr/>
          <p:nvPr/>
        </p:nvSpPr>
        <p:spPr>
          <a:xfrm>
            <a:off x="9977" y="9465357"/>
            <a:ext cx="2214535" cy="816200"/>
          </a:xfrm>
          <a:custGeom>
            <a:avLst/>
            <a:gdLst/>
            <a:ahLst/>
            <a:cxnLst/>
            <a:rect l="l" t="t" r="r" b="b"/>
            <a:pathLst>
              <a:path w="3089553" h="1162125">
                <a:moveTo>
                  <a:pt x="0" y="0"/>
                </a:moveTo>
                <a:lnTo>
                  <a:pt x="3089553" y="0"/>
                </a:lnTo>
                <a:lnTo>
                  <a:pt x="3089553" y="1162125"/>
                </a:lnTo>
                <a:lnTo>
                  <a:pt x="0" y="1162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E90BDCE-543C-A522-23D1-098AFA621D8C}"/>
              </a:ext>
            </a:extLst>
          </p:cNvPr>
          <p:cNvSpPr/>
          <p:nvPr/>
        </p:nvSpPr>
        <p:spPr>
          <a:xfrm>
            <a:off x="2971800" y="419100"/>
            <a:ext cx="11887200" cy="7391400"/>
          </a:xfrm>
          <a:custGeom>
            <a:avLst/>
            <a:gdLst/>
            <a:ahLst/>
            <a:cxnLst/>
            <a:rect l="l" t="t" r="r" b="b"/>
            <a:pathLst>
              <a:path w="8059599" h="4723576">
                <a:moveTo>
                  <a:pt x="0" y="0"/>
                </a:moveTo>
                <a:lnTo>
                  <a:pt x="8059599" y="0"/>
                </a:lnTo>
                <a:lnTo>
                  <a:pt x="8059599" y="4723577"/>
                </a:lnTo>
                <a:lnTo>
                  <a:pt x="0" y="472357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26976" t="-27605" r="-356379" b="-27030"/>
            </a:stretch>
          </a:blipFill>
        </p:spPr>
        <p:txBody>
          <a:bodyPr/>
          <a:lstStyle/>
          <a:p>
            <a:pPr algn="ctr"/>
            <a:endParaRPr lang="en-GB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E5AEA2C-83A4-F4BD-843C-CC7EEB8EDC69}"/>
              </a:ext>
            </a:extLst>
          </p:cNvPr>
          <p:cNvSpPr txBox="1">
            <a:spLocks/>
          </p:cNvSpPr>
          <p:nvPr/>
        </p:nvSpPr>
        <p:spPr>
          <a:xfrm>
            <a:off x="1676400" y="7810500"/>
            <a:ext cx="14401800" cy="147002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6271772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73F72-0769-C77D-3BC5-309E217EED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2E131D5-A930-5FAD-4324-E86E685CC9A7}"/>
              </a:ext>
            </a:extLst>
          </p:cNvPr>
          <p:cNvSpPr/>
          <p:nvPr/>
        </p:nvSpPr>
        <p:spPr>
          <a:xfrm>
            <a:off x="9977" y="0"/>
            <a:ext cx="2224512" cy="2406043"/>
          </a:xfrm>
          <a:custGeom>
            <a:avLst/>
            <a:gdLst/>
            <a:ahLst/>
            <a:cxnLst/>
            <a:rect l="l" t="t" r="r" b="b"/>
            <a:pathLst>
              <a:path w="3161017" h="3250606">
                <a:moveTo>
                  <a:pt x="0" y="0"/>
                </a:moveTo>
                <a:lnTo>
                  <a:pt x="3161017" y="0"/>
                </a:lnTo>
                <a:lnTo>
                  <a:pt x="3161017" y="3250606"/>
                </a:lnTo>
                <a:lnTo>
                  <a:pt x="0" y="32506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520990" b="-319285"/>
            </a:stretch>
          </a:blipFill>
        </p:spPr>
        <p:txBody>
          <a:bodyPr/>
          <a:lstStyle/>
          <a:p>
            <a:endParaRPr lang="en-GB" dirty="0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34C0CF1-23C0-4C9E-D1B9-2CAC8A6795EA}"/>
              </a:ext>
            </a:extLst>
          </p:cNvPr>
          <p:cNvSpPr/>
          <p:nvPr/>
        </p:nvSpPr>
        <p:spPr>
          <a:xfrm>
            <a:off x="15883200" y="7885388"/>
            <a:ext cx="2404800" cy="2404800"/>
          </a:xfrm>
          <a:custGeom>
            <a:avLst/>
            <a:gdLst/>
            <a:ahLst/>
            <a:cxnLst/>
            <a:rect l="l" t="t" r="r" b="b"/>
            <a:pathLst>
              <a:path w="3624296" h="3944724">
                <a:moveTo>
                  <a:pt x="0" y="0"/>
                </a:moveTo>
                <a:lnTo>
                  <a:pt x="3624296" y="0"/>
                </a:lnTo>
                <a:lnTo>
                  <a:pt x="3624296" y="3944724"/>
                </a:lnTo>
                <a:lnTo>
                  <a:pt x="0" y="39447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61011" t="-32167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A18D42A7-E3E4-2D00-AD67-01ACCA8E2854}"/>
              </a:ext>
            </a:extLst>
          </p:cNvPr>
          <p:cNvSpPr/>
          <p:nvPr/>
        </p:nvSpPr>
        <p:spPr>
          <a:xfrm>
            <a:off x="9977" y="9465357"/>
            <a:ext cx="2214535" cy="816200"/>
          </a:xfrm>
          <a:custGeom>
            <a:avLst/>
            <a:gdLst/>
            <a:ahLst/>
            <a:cxnLst/>
            <a:rect l="l" t="t" r="r" b="b"/>
            <a:pathLst>
              <a:path w="3089553" h="1162125">
                <a:moveTo>
                  <a:pt x="0" y="0"/>
                </a:moveTo>
                <a:lnTo>
                  <a:pt x="3089553" y="0"/>
                </a:lnTo>
                <a:lnTo>
                  <a:pt x="3089553" y="1162125"/>
                </a:lnTo>
                <a:lnTo>
                  <a:pt x="0" y="11621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2EB6A3-47B0-298B-68DB-8701950FD2E1}"/>
              </a:ext>
            </a:extLst>
          </p:cNvPr>
          <p:cNvSpPr txBox="1"/>
          <p:nvPr/>
        </p:nvSpPr>
        <p:spPr>
          <a:xfrm>
            <a:off x="1600200" y="1179098"/>
            <a:ext cx="15087600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algn="ctr"/>
            <a:endParaRPr lang="en-GB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– Cllr Phil North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Andover town centre improvements – Sarah Appleton and Margaret Bennett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Update on Andover new theatre project – Andy Thompson and Aaron Porter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Andover College Curriculum Boards – Nikki Yates and Helen Perry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discussion on skills shortages – Nikki Yates and Helen Perry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endParaRPr lang="en-GB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67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5eecb054-6888-407f-9221-3b48dea4ab45}" enabled="1" method="Standard" siteId="{3da56504-7f9a-4358-8ab7-de709a54ded2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2460</TotalTime>
  <Words>50</Words>
  <Application>Microsoft Office PowerPoint</Application>
  <PresentationFormat>Custom</PresentationFormat>
  <Paragraphs>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LLb presentation</dc:title>
  <dc:creator>Colley, Imogen</dc:creator>
  <cp:lastModifiedBy>Hewson, Jackie</cp:lastModifiedBy>
  <cp:revision>46</cp:revision>
  <dcterms:created xsi:type="dcterms:W3CDTF">2006-08-16T00:00:00Z</dcterms:created>
  <dcterms:modified xsi:type="dcterms:W3CDTF">2025-11-20T12:03:07Z</dcterms:modified>
  <dc:identifier>DAGCeJYprbA</dc:identifier>
</cp:coreProperties>
</file>