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81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83" r:id="rId14"/>
  </p:sldIdLst>
  <p:sldSz cx="18288000" cy="10287000"/>
  <p:notesSz cx="6858000" cy="9144000"/>
  <p:embeddedFontLst>
    <p:embeddedFont>
      <p:font typeface="Century Gothic" panose="020B0502020202020204" pitchFamily="34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131"/>
    <a:srgbClr val="8508AB"/>
    <a:srgbClr val="D5582A"/>
    <a:srgbClr val="FFBD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648D5E-7964-4226-AC14-A3009D6B65E7}" v="24" dt="2025-11-20T11:58:33.0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96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wson, Jackie" userId="519f912e-bbf3-4f32-b894-714719691338" providerId="ADAL" clId="{6C9B0AC8-CE05-41CC-B0EC-493C74ACFADF}"/>
    <pc:docChg chg="addSld delSld modSld sldOrd">
      <pc:chgData name="Hewson, Jackie" userId="519f912e-bbf3-4f32-b894-714719691338" providerId="ADAL" clId="{6C9B0AC8-CE05-41CC-B0EC-493C74ACFADF}" dt="2025-11-20T11:58:33.029" v="33" actId="20577"/>
      <pc:docMkLst>
        <pc:docMk/>
      </pc:docMkLst>
      <pc:sldChg chg="del">
        <pc:chgData name="Hewson, Jackie" userId="519f912e-bbf3-4f32-b894-714719691338" providerId="ADAL" clId="{6C9B0AC8-CE05-41CC-B0EC-493C74ACFADF}" dt="2025-11-20T11:55:00.897" v="3" actId="2696"/>
        <pc:sldMkLst>
          <pc:docMk/>
          <pc:sldMk cId="1627177218" sldId="268"/>
        </pc:sldMkLst>
      </pc:sldChg>
      <pc:sldChg chg="del">
        <pc:chgData name="Hewson, Jackie" userId="519f912e-bbf3-4f32-b894-714719691338" providerId="ADAL" clId="{6C9B0AC8-CE05-41CC-B0EC-493C74ACFADF}" dt="2025-11-20T11:54:58.073" v="2" actId="2696"/>
        <pc:sldMkLst>
          <pc:docMk/>
          <pc:sldMk cId="875673929" sldId="278"/>
        </pc:sldMkLst>
      </pc:sldChg>
      <pc:sldChg chg="del">
        <pc:chgData name="Hewson, Jackie" userId="519f912e-bbf3-4f32-b894-714719691338" providerId="ADAL" clId="{6C9B0AC8-CE05-41CC-B0EC-493C74ACFADF}" dt="2025-11-20T11:54:55.445" v="1" actId="2696"/>
        <pc:sldMkLst>
          <pc:docMk/>
          <pc:sldMk cId="2350673642" sldId="279"/>
        </pc:sldMkLst>
      </pc:sldChg>
      <pc:sldChg chg="del">
        <pc:chgData name="Hewson, Jackie" userId="519f912e-bbf3-4f32-b894-714719691338" providerId="ADAL" clId="{6C9B0AC8-CE05-41CC-B0EC-493C74ACFADF}" dt="2025-11-20T11:54:53.294" v="0" actId="2696"/>
        <pc:sldMkLst>
          <pc:docMk/>
          <pc:sldMk cId="684542131" sldId="280"/>
        </pc:sldMkLst>
      </pc:sldChg>
      <pc:sldChg chg="new del">
        <pc:chgData name="Hewson, Jackie" userId="519f912e-bbf3-4f32-b894-714719691338" providerId="ADAL" clId="{6C9B0AC8-CE05-41CC-B0EC-493C74ACFADF}" dt="2025-11-20T11:56:13.312" v="9" actId="2696"/>
        <pc:sldMkLst>
          <pc:docMk/>
          <pc:sldMk cId="3659892702" sldId="282"/>
        </pc:sldMkLst>
      </pc:sldChg>
      <pc:sldChg chg="modSp add ord modAnim">
        <pc:chgData name="Hewson, Jackie" userId="519f912e-bbf3-4f32-b894-714719691338" providerId="ADAL" clId="{6C9B0AC8-CE05-41CC-B0EC-493C74ACFADF}" dt="2025-11-20T11:58:33.029" v="33" actId="20577"/>
        <pc:sldMkLst>
          <pc:docMk/>
          <pc:sldMk cId="2693961763" sldId="283"/>
        </pc:sldMkLst>
        <pc:spChg chg="mod">
          <ac:chgData name="Hewson, Jackie" userId="519f912e-bbf3-4f32-b894-714719691338" providerId="ADAL" clId="{6C9B0AC8-CE05-41CC-B0EC-493C74ACFADF}" dt="2025-11-20T11:58:33.029" v="33" actId="20577"/>
          <ac:spMkLst>
            <pc:docMk/>
            <pc:sldMk cId="2693961763" sldId="283"/>
            <ac:spMk id="5" creationId="{E2B06BF6-E399-4C53-0694-9374DE899F0A}"/>
          </ac:spMkLst>
        </pc:spChg>
      </pc:sldChg>
      <pc:sldChg chg="del">
        <pc:chgData name="Hewson, Jackie" userId="519f912e-bbf3-4f32-b894-714719691338" providerId="ADAL" clId="{6C9B0AC8-CE05-41CC-B0EC-493C74ACFADF}" dt="2025-11-20T11:55:16.614" v="4" actId="2696"/>
        <pc:sldMkLst>
          <pc:docMk/>
          <pc:sldMk cId="3011385712" sldId="29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CFEE46-21FF-40CE-9C8A-44C90D77F529}" type="datetimeFigureOut">
              <a:rPr lang="en-GB" smtClean="0"/>
              <a:t>20/11/2025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6E2523-25EB-4BE9-A5C5-D48911AE73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7898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71.png"/><Relationship Id="rId7" Type="http://schemas.openxmlformats.org/officeDocument/2006/relationships/image" Target="../media/image1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74.png"/><Relationship Id="rId7" Type="http://schemas.openxmlformats.org/officeDocument/2006/relationships/image" Target="../media/image1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78.png"/><Relationship Id="rId7" Type="http://schemas.openxmlformats.org/officeDocument/2006/relationships/image" Target="../media/image1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80.png"/><Relationship Id="rId10" Type="http://schemas.openxmlformats.org/officeDocument/2006/relationships/image" Target="../media/image25.jpg"/><Relationship Id="rId4" Type="http://schemas.openxmlformats.org/officeDocument/2006/relationships/image" Target="../media/image79.png"/><Relationship Id="rId9" Type="http://schemas.openxmlformats.org/officeDocument/2006/relationships/image" Target="../media/image8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YPmEmG76FZ8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jp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jp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18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image" Target="../media/image31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19" Type="http://schemas.openxmlformats.org/officeDocument/2006/relationships/image" Target="../media/image25.jp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18.png"/><Relationship Id="rId3" Type="http://schemas.openxmlformats.org/officeDocument/2006/relationships/image" Target="../media/image48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image" Target="../media/image47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19" Type="http://schemas.openxmlformats.org/officeDocument/2006/relationships/image" Target="../media/image25.jp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25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18.png"/><Relationship Id="rId3" Type="http://schemas.openxmlformats.org/officeDocument/2006/relationships/image" Target="../media/image55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image" Target="../media/image54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19" Type="http://schemas.openxmlformats.org/officeDocument/2006/relationships/image" Target="../media/image25.jp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25.jpg"/><Relationship Id="rId4" Type="http://schemas.openxmlformats.org/officeDocument/2006/relationships/image" Target="../media/image58.png"/><Relationship Id="rId9" Type="http://schemas.openxmlformats.org/officeDocument/2006/relationships/image" Target="../media/image6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4.png"/><Relationship Id="rId7" Type="http://schemas.openxmlformats.org/officeDocument/2006/relationships/image" Target="../media/image1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8.png"/><Relationship Id="rId7" Type="http://schemas.openxmlformats.org/officeDocument/2006/relationships/image" Target="../media/image1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9E82F4-7E47-3D28-74B5-1AE5EC287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48FF64E-0FCC-78B3-8AF8-1D4F0C45C5CD}"/>
              </a:ext>
            </a:extLst>
          </p:cNvPr>
          <p:cNvSpPr/>
          <p:nvPr/>
        </p:nvSpPr>
        <p:spPr>
          <a:xfrm>
            <a:off x="9977" y="0"/>
            <a:ext cx="2224512" cy="2406043"/>
          </a:xfrm>
          <a:custGeom>
            <a:avLst/>
            <a:gdLst/>
            <a:ahLst/>
            <a:cxnLst/>
            <a:rect l="l" t="t" r="r" b="b"/>
            <a:pathLst>
              <a:path w="3161017" h="3250606">
                <a:moveTo>
                  <a:pt x="0" y="0"/>
                </a:moveTo>
                <a:lnTo>
                  <a:pt x="3161017" y="0"/>
                </a:lnTo>
                <a:lnTo>
                  <a:pt x="3161017" y="3250606"/>
                </a:lnTo>
                <a:lnTo>
                  <a:pt x="0" y="32506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520990" b="-319285"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464F92B-9F39-65E1-BC98-3DCFBA9FD461}"/>
              </a:ext>
            </a:extLst>
          </p:cNvPr>
          <p:cNvSpPr/>
          <p:nvPr/>
        </p:nvSpPr>
        <p:spPr>
          <a:xfrm>
            <a:off x="15883200" y="7885388"/>
            <a:ext cx="2404800" cy="2404800"/>
          </a:xfrm>
          <a:custGeom>
            <a:avLst/>
            <a:gdLst/>
            <a:ahLst/>
            <a:cxnLst/>
            <a:rect l="l" t="t" r="r" b="b"/>
            <a:pathLst>
              <a:path w="3624296" h="3944724">
                <a:moveTo>
                  <a:pt x="0" y="0"/>
                </a:moveTo>
                <a:lnTo>
                  <a:pt x="3624296" y="0"/>
                </a:lnTo>
                <a:lnTo>
                  <a:pt x="3624296" y="3944724"/>
                </a:lnTo>
                <a:lnTo>
                  <a:pt x="0" y="39447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61011" t="-32167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2808AFB-06C4-6D0F-5B92-F5896C3B1ACC}"/>
              </a:ext>
            </a:extLst>
          </p:cNvPr>
          <p:cNvSpPr/>
          <p:nvPr/>
        </p:nvSpPr>
        <p:spPr>
          <a:xfrm>
            <a:off x="9977" y="9465357"/>
            <a:ext cx="2214535" cy="816200"/>
          </a:xfrm>
          <a:custGeom>
            <a:avLst/>
            <a:gdLst/>
            <a:ahLst/>
            <a:cxnLst/>
            <a:rect l="l" t="t" r="r" b="b"/>
            <a:pathLst>
              <a:path w="3089553" h="1162125">
                <a:moveTo>
                  <a:pt x="0" y="0"/>
                </a:moveTo>
                <a:lnTo>
                  <a:pt x="3089553" y="0"/>
                </a:lnTo>
                <a:lnTo>
                  <a:pt x="3089553" y="1162125"/>
                </a:lnTo>
                <a:lnTo>
                  <a:pt x="0" y="11621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AB3FBC-1C7B-03CA-5A9E-B716AE2F270E}"/>
              </a:ext>
            </a:extLst>
          </p:cNvPr>
          <p:cNvSpPr txBox="1"/>
          <p:nvPr/>
        </p:nvSpPr>
        <p:spPr>
          <a:xfrm>
            <a:off x="1600200" y="2973675"/>
            <a:ext cx="150876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Andover new theatre project</a:t>
            </a:r>
          </a:p>
          <a:p>
            <a:pPr algn="ctr"/>
            <a:endParaRPr lang="en-GB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Andy Thompson and Aaron Porter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endParaRPr lang="en-GB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endParaRPr lang="en-GB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endParaRPr lang="en-GB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29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64465" y="24"/>
            <a:ext cx="14559071" cy="10284241"/>
            <a:chOff x="0" y="33"/>
            <a:chExt cx="20104100" cy="142011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20482" y="33"/>
              <a:ext cx="4021494" cy="1420067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41977" y="33"/>
              <a:ext cx="4020482" cy="1420067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062459" y="33"/>
              <a:ext cx="4021494" cy="1420067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083954" y="33"/>
              <a:ext cx="4020145" cy="14200678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600153" y="8671681"/>
            <a:ext cx="1113915" cy="850826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 rot="1980000">
            <a:off x="4637944" y="8944687"/>
            <a:ext cx="940873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68"/>
              </a:lnSpc>
            </a:pPr>
            <a:r>
              <a:rPr sz="1141" baseline="5291" dirty="0">
                <a:latin typeface="Arial"/>
                <a:cs typeface="Arial"/>
              </a:rPr>
              <a:t>WATER</a:t>
            </a:r>
            <a:r>
              <a:rPr sz="1141" baseline="2645" dirty="0">
                <a:latin typeface="Arial"/>
                <a:cs typeface="Arial"/>
              </a:rPr>
              <a:t>LOO</a:t>
            </a:r>
            <a:r>
              <a:rPr sz="1141" spc="-38" baseline="2645" dirty="0">
                <a:latin typeface="Arial"/>
                <a:cs typeface="Arial"/>
              </a:rPr>
              <a:t> </a:t>
            </a:r>
            <a:r>
              <a:rPr sz="1141" spc="-11" baseline="2645" dirty="0">
                <a:latin typeface="Arial"/>
                <a:cs typeface="Arial"/>
              </a:rPr>
              <a:t>CO</a:t>
            </a:r>
            <a:r>
              <a:rPr sz="760" spc="-7" dirty="0">
                <a:latin typeface="Arial"/>
                <a:cs typeface="Arial"/>
              </a:rPr>
              <a:t>URT</a:t>
            </a:r>
            <a:endParaRPr sz="76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 rot="1980000">
            <a:off x="4592122" y="8992148"/>
            <a:ext cx="662265" cy="64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78"/>
              </a:lnSpc>
            </a:pPr>
            <a:r>
              <a:rPr sz="706" spc="-11" baseline="8547" dirty="0">
                <a:solidFill>
                  <a:srgbClr val="FF0000"/>
                </a:solidFill>
                <a:latin typeface="Arial"/>
                <a:cs typeface="Arial"/>
              </a:rPr>
              <a:t>WA</a:t>
            </a:r>
            <a:r>
              <a:rPr sz="706" spc="-11" baseline="4273" dirty="0">
                <a:solidFill>
                  <a:srgbClr val="FF0000"/>
                </a:solidFill>
                <a:latin typeface="Arial"/>
                <a:cs typeface="Arial"/>
              </a:rPr>
              <a:t>TERLOO</a:t>
            </a:r>
            <a:r>
              <a:rPr sz="706" spc="32" baseline="4273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706" spc="-11" baseline="4273" dirty="0">
                <a:solidFill>
                  <a:srgbClr val="FF0000"/>
                </a:solidFill>
                <a:latin typeface="Arial"/>
                <a:cs typeface="Arial"/>
              </a:rPr>
              <a:t>CH</a:t>
            </a:r>
            <a:r>
              <a:rPr sz="471" spc="-7" dirty="0">
                <a:solidFill>
                  <a:srgbClr val="FF0000"/>
                </a:solidFill>
                <a:latin typeface="Arial"/>
                <a:cs typeface="Arial"/>
              </a:rPr>
              <a:t>ANTRY</a:t>
            </a:r>
            <a:endParaRPr sz="471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213132" y="1700944"/>
            <a:ext cx="850276" cy="14617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80" rIns="0" bIns="0" rtlCol="0">
            <a:spAutoFit/>
          </a:bodyPr>
          <a:lstStyle/>
          <a:p>
            <a:pPr>
              <a:spcBef>
                <a:spcPts val="11"/>
              </a:spcBef>
            </a:pPr>
            <a:r>
              <a:rPr sz="941" dirty="0">
                <a:latin typeface="Century Gothic"/>
                <a:cs typeface="Century Gothic"/>
              </a:rPr>
              <a:t>SERVICE</a:t>
            </a:r>
            <a:r>
              <a:rPr sz="941" spc="72" dirty="0">
                <a:latin typeface="Century Gothic"/>
                <a:cs typeface="Century Gothic"/>
              </a:rPr>
              <a:t> </a:t>
            </a:r>
            <a:r>
              <a:rPr sz="941" spc="-14" dirty="0">
                <a:latin typeface="Century Gothic"/>
                <a:cs typeface="Century Gothic"/>
              </a:rPr>
              <a:t>YARD</a:t>
            </a:r>
            <a:endParaRPr sz="941">
              <a:latin typeface="Century Gothic"/>
              <a:cs typeface="Century Gothic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8828262" y="1415503"/>
            <a:ext cx="382141" cy="755084"/>
            <a:chOff x="9616058" y="1954617"/>
            <a:chExt cx="527685" cy="1042669"/>
          </a:xfrm>
        </p:grpSpPr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066386" y="1954617"/>
              <a:ext cx="76908" cy="7690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9618598" y="1993577"/>
              <a:ext cx="485775" cy="1001394"/>
            </a:xfrm>
            <a:custGeom>
              <a:avLst/>
              <a:gdLst/>
              <a:ahLst/>
              <a:cxnLst/>
              <a:rect l="l" t="t" r="r" b="b"/>
              <a:pathLst>
                <a:path w="485775" h="1001394">
                  <a:moveTo>
                    <a:pt x="258047" y="1000819"/>
                  </a:moveTo>
                  <a:lnTo>
                    <a:pt x="0" y="1000819"/>
                  </a:lnTo>
                </a:path>
                <a:path w="485775" h="1001394">
                  <a:moveTo>
                    <a:pt x="485736" y="0"/>
                  </a:moveTo>
                  <a:lnTo>
                    <a:pt x="258047" y="1000819"/>
                  </a:lnTo>
                </a:path>
              </a:pathLst>
            </a:custGeom>
            <a:ln w="50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8068681" y="2089348"/>
            <a:ext cx="736231" cy="14617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80" rIns="0" bIns="0" rtlCol="0">
            <a:spAutoFit/>
          </a:bodyPr>
          <a:lstStyle/>
          <a:p>
            <a:pPr>
              <a:spcBef>
                <a:spcPts val="11"/>
              </a:spcBef>
            </a:pPr>
            <a:r>
              <a:rPr sz="941" dirty="0">
                <a:latin typeface="Century Gothic"/>
                <a:cs typeface="Century Gothic"/>
              </a:rPr>
              <a:t>SUB</a:t>
            </a:r>
            <a:r>
              <a:rPr sz="941" spc="29" dirty="0">
                <a:latin typeface="Century Gothic"/>
                <a:cs typeface="Century Gothic"/>
              </a:rPr>
              <a:t> </a:t>
            </a:r>
            <a:r>
              <a:rPr sz="941" spc="-7" dirty="0">
                <a:latin typeface="Century Gothic"/>
                <a:cs typeface="Century Gothic"/>
              </a:rPr>
              <a:t>STATION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071286" y="8229779"/>
            <a:ext cx="1285760" cy="396857"/>
          </a:xfrm>
          <a:custGeom>
            <a:avLst/>
            <a:gdLst/>
            <a:ahLst/>
            <a:cxnLst/>
            <a:rect l="l" t="t" r="r" b="b"/>
            <a:pathLst>
              <a:path w="1775459" h="548004">
                <a:moveTo>
                  <a:pt x="40478" y="0"/>
                </a:moveTo>
                <a:lnTo>
                  <a:pt x="0" y="200366"/>
                </a:lnTo>
                <a:lnTo>
                  <a:pt x="1734484" y="547465"/>
                </a:lnTo>
                <a:lnTo>
                  <a:pt x="1774962" y="347099"/>
                </a:lnTo>
                <a:lnTo>
                  <a:pt x="404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16" name="object 16"/>
          <p:cNvSpPr txBox="1"/>
          <p:nvPr/>
        </p:nvSpPr>
        <p:spPr>
          <a:xfrm rot="660000">
            <a:off x="7069117" y="8372988"/>
            <a:ext cx="1287946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67"/>
              </a:lnSpc>
            </a:pPr>
            <a:r>
              <a:rPr sz="1412" baseline="4273" dirty="0">
                <a:latin typeface="Century Gothic"/>
                <a:cs typeface="Century Gothic"/>
              </a:rPr>
              <a:t>W</a:t>
            </a:r>
            <a:r>
              <a:rPr sz="1412" baseline="2136" dirty="0">
                <a:latin typeface="Century Gothic"/>
                <a:cs typeface="Century Gothic"/>
              </a:rPr>
              <a:t>AVERLEY</a:t>
            </a:r>
            <a:r>
              <a:rPr sz="1412" spc="43" baseline="2136" dirty="0">
                <a:latin typeface="Century Gothic"/>
                <a:cs typeface="Century Gothic"/>
              </a:rPr>
              <a:t> </a:t>
            </a:r>
            <a:r>
              <a:rPr sz="1412" spc="-11" baseline="2136" dirty="0">
                <a:latin typeface="Century Gothic"/>
                <a:cs typeface="Century Gothic"/>
              </a:rPr>
              <a:t>BUIL</a:t>
            </a:r>
            <a:r>
              <a:rPr sz="941" spc="-7" dirty="0">
                <a:latin typeface="Century Gothic"/>
                <a:cs typeface="Century Gothic"/>
              </a:rPr>
              <a:t>DINGS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3513676" y="7926383"/>
            <a:ext cx="135658" cy="148074"/>
          </a:xfrm>
          <a:custGeom>
            <a:avLst/>
            <a:gdLst/>
            <a:ahLst/>
            <a:cxnLst/>
            <a:rect l="l" t="t" r="r" b="b"/>
            <a:pathLst>
              <a:path w="187325" h="204470">
                <a:moveTo>
                  <a:pt x="187211" y="0"/>
                </a:moveTo>
                <a:lnTo>
                  <a:pt x="0" y="0"/>
                </a:lnTo>
                <a:lnTo>
                  <a:pt x="0" y="204414"/>
                </a:lnTo>
                <a:lnTo>
                  <a:pt x="187211" y="204414"/>
                </a:lnTo>
                <a:lnTo>
                  <a:pt x="1872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18" name="object 18"/>
          <p:cNvSpPr txBox="1"/>
          <p:nvPr/>
        </p:nvSpPr>
        <p:spPr>
          <a:xfrm>
            <a:off x="13504473" y="7915629"/>
            <a:ext cx="154512" cy="156856"/>
          </a:xfrm>
          <a:prstGeom prst="rect">
            <a:avLst/>
          </a:prstGeom>
        </p:spPr>
        <p:txBody>
          <a:bodyPr vert="horz" wrap="square" lIns="0" tIns="11956" rIns="0" bIns="0" rtlCol="0">
            <a:spAutoFit/>
          </a:bodyPr>
          <a:lstStyle/>
          <a:p>
            <a:pPr marL="9197">
              <a:spcBef>
                <a:spcPts val="94"/>
              </a:spcBef>
            </a:pPr>
            <a:r>
              <a:rPr sz="941" spc="-18" dirty="0">
                <a:latin typeface="Century Gothic"/>
                <a:cs typeface="Century Gothic"/>
              </a:rPr>
              <a:t>35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4744845" y="5726407"/>
            <a:ext cx="184862" cy="190841"/>
          </a:xfrm>
          <a:custGeom>
            <a:avLst/>
            <a:gdLst/>
            <a:ahLst/>
            <a:cxnLst/>
            <a:rect l="l" t="t" r="r" b="b"/>
            <a:pathLst>
              <a:path w="255269" h="263525">
                <a:moveTo>
                  <a:pt x="83991" y="0"/>
                </a:moveTo>
                <a:lnTo>
                  <a:pt x="0" y="187211"/>
                </a:lnTo>
                <a:lnTo>
                  <a:pt x="171019" y="263107"/>
                </a:lnTo>
                <a:lnTo>
                  <a:pt x="255011" y="76908"/>
                </a:lnTo>
                <a:lnTo>
                  <a:pt x="839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20" name="object 20"/>
          <p:cNvSpPr txBox="1"/>
          <p:nvPr/>
        </p:nvSpPr>
        <p:spPr>
          <a:xfrm rot="1440000">
            <a:off x="14743100" y="5764628"/>
            <a:ext cx="183996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67"/>
              </a:lnSpc>
            </a:pPr>
            <a:r>
              <a:rPr sz="941" spc="-18" dirty="0">
                <a:latin typeface="Century Gothic"/>
                <a:cs typeface="Century Gothic"/>
              </a:rPr>
              <a:t>37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5937175" y="6413803"/>
            <a:ext cx="481930" cy="321900"/>
          </a:xfrm>
          <a:custGeom>
            <a:avLst/>
            <a:gdLst/>
            <a:ahLst/>
            <a:cxnLst/>
            <a:rect l="l" t="t" r="r" b="b"/>
            <a:pathLst>
              <a:path w="665480" h="444500">
                <a:moveTo>
                  <a:pt x="82980" y="0"/>
                </a:moveTo>
                <a:lnTo>
                  <a:pt x="0" y="187211"/>
                </a:lnTo>
                <a:lnTo>
                  <a:pt x="581872" y="444246"/>
                </a:lnTo>
                <a:lnTo>
                  <a:pt x="664852" y="257035"/>
                </a:lnTo>
                <a:lnTo>
                  <a:pt x="829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22" name="object 22"/>
          <p:cNvSpPr txBox="1"/>
          <p:nvPr/>
        </p:nvSpPr>
        <p:spPr>
          <a:xfrm rot="1380000">
            <a:off x="15935453" y="6518958"/>
            <a:ext cx="479077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67"/>
              </a:lnSpc>
            </a:pPr>
            <a:r>
              <a:rPr sz="1412" baseline="2136" dirty="0">
                <a:latin typeface="Century Gothic"/>
                <a:cs typeface="Century Gothic"/>
              </a:rPr>
              <a:t>40</a:t>
            </a:r>
            <a:r>
              <a:rPr sz="1412" spc="-27" baseline="2136" dirty="0">
                <a:latin typeface="Century Gothic"/>
                <a:cs typeface="Century Gothic"/>
              </a:rPr>
              <a:t> </a:t>
            </a:r>
            <a:r>
              <a:rPr sz="1412" baseline="2136" dirty="0">
                <a:latin typeface="Century Gothic"/>
                <a:cs typeface="Century Gothic"/>
              </a:rPr>
              <a:t>to</a:t>
            </a:r>
            <a:r>
              <a:rPr sz="1412" spc="-27" baseline="2136" dirty="0">
                <a:latin typeface="Century Gothic"/>
                <a:cs typeface="Century Gothic"/>
              </a:rPr>
              <a:t> </a:t>
            </a:r>
            <a:r>
              <a:rPr sz="941" spc="-18" dirty="0">
                <a:latin typeface="Century Gothic"/>
                <a:cs typeface="Century Gothic"/>
              </a:rPr>
              <a:t>43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813489" y="9071078"/>
            <a:ext cx="718296" cy="14617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80" rIns="0" bIns="0" rtlCol="0">
            <a:spAutoFit/>
          </a:bodyPr>
          <a:lstStyle/>
          <a:p>
            <a:pPr>
              <a:spcBef>
                <a:spcPts val="11"/>
              </a:spcBef>
            </a:pPr>
            <a:r>
              <a:rPr sz="941" spc="-7" dirty="0">
                <a:latin typeface="Century Gothic"/>
                <a:cs typeface="Century Gothic"/>
              </a:rPr>
              <a:t>SANTANDER</a:t>
            </a:r>
            <a:endParaRPr sz="941">
              <a:latin typeface="Century Gothic"/>
              <a:cs typeface="Century Gothic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4675262" y="6710969"/>
            <a:ext cx="1027780" cy="404674"/>
            <a:chOff x="3881329" y="9266937"/>
            <a:chExt cx="1419225" cy="558800"/>
          </a:xfrm>
        </p:grpSpPr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23186" y="9266937"/>
              <a:ext cx="76908" cy="76908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3883869" y="9305897"/>
              <a:ext cx="1377315" cy="517525"/>
            </a:xfrm>
            <a:custGeom>
              <a:avLst/>
              <a:gdLst/>
              <a:ahLst/>
              <a:cxnLst/>
              <a:rect l="l" t="t" r="r" b="b"/>
              <a:pathLst>
                <a:path w="1377314" h="517525">
                  <a:moveTo>
                    <a:pt x="259059" y="517107"/>
                  </a:moveTo>
                  <a:lnTo>
                    <a:pt x="0" y="517107"/>
                  </a:lnTo>
                </a:path>
                <a:path w="1377314" h="517525">
                  <a:moveTo>
                    <a:pt x="1377265" y="0"/>
                  </a:moveTo>
                  <a:lnTo>
                    <a:pt x="259059" y="517107"/>
                  </a:lnTo>
                </a:path>
              </a:pathLst>
            </a:custGeom>
            <a:ln w="50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3872443" y="7034518"/>
            <a:ext cx="778998" cy="14617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80" rIns="0" bIns="0" rtlCol="0">
            <a:spAutoFit/>
          </a:bodyPr>
          <a:lstStyle/>
          <a:p>
            <a:pPr>
              <a:spcBef>
                <a:spcPts val="11"/>
              </a:spcBef>
            </a:pPr>
            <a:r>
              <a:rPr sz="941" dirty="0">
                <a:latin typeface="Century Gothic"/>
                <a:cs typeface="Century Gothic"/>
              </a:rPr>
              <a:t>SITE</a:t>
            </a:r>
            <a:r>
              <a:rPr sz="941" spc="29" dirty="0">
                <a:latin typeface="Century Gothic"/>
                <a:cs typeface="Century Gothic"/>
              </a:rPr>
              <a:t> </a:t>
            </a:r>
            <a:r>
              <a:rPr sz="941" spc="-7" dirty="0">
                <a:latin typeface="Century Gothic"/>
                <a:cs typeface="Century Gothic"/>
              </a:rPr>
              <a:t>WELFARE</a:t>
            </a:r>
            <a:endParaRPr sz="941">
              <a:latin typeface="Century Gothic"/>
              <a:cs typeface="Century Gothic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6799029" y="2497166"/>
            <a:ext cx="491127" cy="725654"/>
            <a:chOff x="6813964" y="3448247"/>
            <a:chExt cx="678180" cy="1002030"/>
          </a:xfrm>
        </p:grpSpPr>
        <p:pic>
          <p:nvPicPr>
            <p:cNvPr id="29" name="object 2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16085" y="4373140"/>
              <a:ext cx="75896" cy="76908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6816504" y="3450787"/>
              <a:ext cx="637540" cy="961390"/>
            </a:xfrm>
            <a:custGeom>
              <a:avLst/>
              <a:gdLst/>
              <a:ahLst/>
              <a:cxnLst/>
              <a:rect l="l" t="t" r="r" b="b"/>
              <a:pathLst>
                <a:path w="637540" h="961389">
                  <a:moveTo>
                    <a:pt x="259059" y="0"/>
                  </a:moveTo>
                  <a:lnTo>
                    <a:pt x="0" y="0"/>
                  </a:lnTo>
                </a:path>
                <a:path w="637540" h="961389">
                  <a:moveTo>
                    <a:pt x="637529" y="961313"/>
                  </a:moveTo>
                  <a:lnTo>
                    <a:pt x="259059" y="0"/>
                  </a:lnTo>
                </a:path>
              </a:pathLst>
            </a:custGeom>
            <a:ln w="50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6090015" y="2419859"/>
            <a:ext cx="685647" cy="14617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80" rIns="0" bIns="0" rtlCol="0">
            <a:spAutoFit/>
          </a:bodyPr>
          <a:lstStyle/>
          <a:p>
            <a:pPr>
              <a:spcBef>
                <a:spcPts val="11"/>
              </a:spcBef>
            </a:pPr>
            <a:r>
              <a:rPr sz="941" spc="-7" dirty="0">
                <a:latin typeface="Century Gothic"/>
                <a:cs typeface="Century Gothic"/>
              </a:rPr>
              <a:t>HOARDING</a:t>
            </a:r>
            <a:endParaRPr sz="941">
              <a:latin typeface="Century Gothic"/>
              <a:cs typeface="Century Gothic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9091350" y="2599763"/>
            <a:ext cx="791874" cy="489748"/>
            <a:chOff x="9979348" y="3589920"/>
            <a:chExt cx="1093470" cy="676275"/>
          </a:xfrm>
        </p:grpSpPr>
        <p:pic>
          <p:nvPicPr>
            <p:cNvPr id="33" name="object 3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995357" y="4188965"/>
              <a:ext cx="76908" cy="76908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9981888" y="3592460"/>
              <a:ext cx="1051560" cy="635635"/>
            </a:xfrm>
            <a:custGeom>
              <a:avLst/>
              <a:gdLst/>
              <a:ahLst/>
              <a:cxnLst/>
              <a:rect l="l" t="t" r="r" b="b"/>
              <a:pathLst>
                <a:path w="1051559" h="635635">
                  <a:moveTo>
                    <a:pt x="259059" y="0"/>
                  </a:moveTo>
                  <a:lnTo>
                    <a:pt x="0" y="0"/>
                  </a:lnTo>
                </a:path>
                <a:path w="1051559" h="635635">
                  <a:moveTo>
                    <a:pt x="1051417" y="635464"/>
                  </a:moveTo>
                  <a:lnTo>
                    <a:pt x="259059" y="0"/>
                  </a:lnTo>
                </a:path>
              </a:pathLst>
            </a:custGeom>
            <a:ln w="50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7952159" y="2522456"/>
            <a:ext cx="1115153" cy="14617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80" rIns="0" bIns="0" rtlCol="0">
            <a:spAutoFit/>
          </a:bodyPr>
          <a:lstStyle/>
          <a:p>
            <a:pPr>
              <a:spcBef>
                <a:spcPts val="11"/>
              </a:spcBef>
            </a:pPr>
            <a:r>
              <a:rPr sz="941" dirty="0">
                <a:latin typeface="Century Gothic"/>
                <a:cs typeface="Century Gothic"/>
              </a:rPr>
              <a:t>TEMPORARY</a:t>
            </a:r>
            <a:r>
              <a:rPr sz="941" spc="91" dirty="0">
                <a:latin typeface="Century Gothic"/>
                <a:cs typeface="Century Gothic"/>
              </a:rPr>
              <a:t> </a:t>
            </a:r>
            <a:r>
              <a:rPr sz="941" spc="-14" dirty="0">
                <a:latin typeface="Century Gothic"/>
                <a:cs typeface="Century Gothic"/>
              </a:rPr>
              <a:t>RAMP</a:t>
            </a:r>
            <a:endParaRPr sz="941">
              <a:latin typeface="Century Gothic"/>
              <a:cs typeface="Century Gothic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10191343" y="6082186"/>
            <a:ext cx="647938" cy="403295"/>
            <a:chOff x="11498287" y="8398673"/>
            <a:chExt cx="894715" cy="556895"/>
          </a:xfrm>
        </p:grpSpPr>
        <p:sp>
          <p:nvSpPr>
            <p:cNvPr id="37" name="object 37"/>
            <p:cNvSpPr/>
            <p:nvPr/>
          </p:nvSpPr>
          <p:spPr>
            <a:xfrm>
              <a:off x="11500827" y="8952726"/>
              <a:ext cx="166370" cy="0"/>
            </a:xfrm>
            <a:custGeom>
              <a:avLst/>
              <a:gdLst/>
              <a:ahLst/>
              <a:cxnLst/>
              <a:rect l="l" t="t" r="r" b="b"/>
              <a:pathLst>
                <a:path w="166370">
                  <a:moveTo>
                    <a:pt x="165960" y="0"/>
                  </a:moveTo>
                  <a:lnTo>
                    <a:pt x="0" y="0"/>
                  </a:lnTo>
                </a:path>
              </a:pathLst>
            </a:custGeom>
            <a:ln w="50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38" name="object 38"/>
            <p:cNvSpPr/>
            <p:nvPr/>
          </p:nvSpPr>
          <p:spPr>
            <a:xfrm>
              <a:off x="12336699" y="8401213"/>
              <a:ext cx="53975" cy="72390"/>
            </a:xfrm>
            <a:custGeom>
              <a:avLst/>
              <a:gdLst/>
              <a:ahLst/>
              <a:cxnLst/>
              <a:rect l="l" t="t" r="r" b="b"/>
              <a:pathLst>
                <a:path w="53975" h="72390">
                  <a:moveTo>
                    <a:pt x="53633" y="0"/>
                  </a:moveTo>
                  <a:lnTo>
                    <a:pt x="0" y="51609"/>
                  </a:lnTo>
                  <a:lnTo>
                    <a:pt x="32382" y="71848"/>
                  </a:lnTo>
                  <a:lnTo>
                    <a:pt x="5363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39" name="object 39"/>
            <p:cNvSpPr/>
            <p:nvPr/>
          </p:nvSpPr>
          <p:spPr>
            <a:xfrm>
              <a:off x="11666787" y="8401213"/>
              <a:ext cx="723900" cy="551815"/>
            </a:xfrm>
            <a:custGeom>
              <a:avLst/>
              <a:gdLst/>
              <a:ahLst/>
              <a:cxnLst/>
              <a:rect l="l" t="t" r="r" b="b"/>
              <a:pathLst>
                <a:path w="723900" h="551815">
                  <a:moveTo>
                    <a:pt x="723545" y="0"/>
                  </a:moveTo>
                  <a:lnTo>
                    <a:pt x="669911" y="51609"/>
                  </a:lnTo>
                  <a:lnTo>
                    <a:pt x="702294" y="71848"/>
                  </a:lnTo>
                  <a:lnTo>
                    <a:pt x="723545" y="0"/>
                  </a:lnTo>
                  <a:close/>
                </a:path>
                <a:path w="723900" h="551815">
                  <a:moveTo>
                    <a:pt x="385553" y="551513"/>
                  </a:moveTo>
                  <a:lnTo>
                    <a:pt x="0" y="551513"/>
                  </a:lnTo>
                </a:path>
                <a:path w="723900" h="551815">
                  <a:moveTo>
                    <a:pt x="723545" y="0"/>
                  </a:moveTo>
                  <a:lnTo>
                    <a:pt x="385553" y="551513"/>
                  </a:lnTo>
                </a:path>
              </a:pathLst>
            </a:custGeom>
            <a:ln w="50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8805184" y="6404277"/>
            <a:ext cx="1397965" cy="296043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66"/>
              </a:lnSpc>
            </a:pPr>
            <a:r>
              <a:rPr sz="941" dirty="0">
                <a:latin typeface="Century Gothic"/>
                <a:cs typeface="Century Gothic"/>
              </a:rPr>
              <a:t>MOBILE</a:t>
            </a:r>
            <a:r>
              <a:rPr sz="941" spc="47" dirty="0">
                <a:latin typeface="Century Gothic"/>
                <a:cs typeface="Century Gothic"/>
              </a:rPr>
              <a:t> </a:t>
            </a:r>
            <a:r>
              <a:rPr sz="941" dirty="0">
                <a:latin typeface="Century Gothic"/>
                <a:cs typeface="Century Gothic"/>
              </a:rPr>
              <a:t>CRANE</a:t>
            </a:r>
            <a:r>
              <a:rPr sz="941" spc="51" dirty="0">
                <a:latin typeface="Century Gothic"/>
                <a:cs typeface="Century Gothic"/>
              </a:rPr>
              <a:t> </a:t>
            </a:r>
            <a:r>
              <a:rPr sz="941" dirty="0">
                <a:latin typeface="Century Gothic"/>
                <a:cs typeface="Century Gothic"/>
              </a:rPr>
              <a:t>TO</a:t>
            </a:r>
            <a:r>
              <a:rPr sz="941" spc="54" dirty="0">
                <a:latin typeface="Century Gothic"/>
                <a:cs typeface="Century Gothic"/>
              </a:rPr>
              <a:t> </a:t>
            </a:r>
            <a:r>
              <a:rPr sz="941" spc="-14" dirty="0">
                <a:latin typeface="Century Gothic"/>
                <a:cs typeface="Century Gothic"/>
              </a:rPr>
              <a:t>LIFT </a:t>
            </a:r>
            <a:r>
              <a:rPr sz="941" dirty="0">
                <a:latin typeface="Century Gothic"/>
                <a:cs typeface="Century Gothic"/>
              </a:rPr>
              <a:t>PLANT</a:t>
            </a:r>
            <a:r>
              <a:rPr sz="941" spc="22" dirty="0">
                <a:latin typeface="Century Gothic"/>
                <a:cs typeface="Century Gothic"/>
              </a:rPr>
              <a:t> </a:t>
            </a:r>
            <a:r>
              <a:rPr sz="941" dirty="0">
                <a:latin typeface="Century Gothic"/>
                <a:cs typeface="Century Gothic"/>
              </a:rPr>
              <a:t>TO</a:t>
            </a:r>
            <a:r>
              <a:rPr sz="941" spc="43" dirty="0">
                <a:latin typeface="Century Gothic"/>
                <a:cs typeface="Century Gothic"/>
              </a:rPr>
              <a:t> </a:t>
            </a:r>
            <a:r>
              <a:rPr sz="941" dirty="0">
                <a:latin typeface="Century Gothic"/>
                <a:cs typeface="Century Gothic"/>
              </a:rPr>
              <a:t>UPPER</a:t>
            </a:r>
            <a:r>
              <a:rPr sz="941" spc="36" dirty="0">
                <a:latin typeface="Century Gothic"/>
                <a:cs typeface="Century Gothic"/>
              </a:rPr>
              <a:t> </a:t>
            </a:r>
            <a:r>
              <a:rPr sz="941" spc="-14" dirty="0">
                <a:latin typeface="Century Gothic"/>
                <a:cs typeface="Century Gothic"/>
              </a:rPr>
              <a:t>FLOOR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0190250" y="8056096"/>
            <a:ext cx="612989" cy="148074"/>
          </a:xfrm>
          <a:custGeom>
            <a:avLst/>
            <a:gdLst/>
            <a:ahLst/>
            <a:cxnLst/>
            <a:rect l="l" t="t" r="r" b="b"/>
            <a:pathLst>
              <a:path w="846454" h="204470">
                <a:moveTo>
                  <a:pt x="845991" y="0"/>
                </a:moveTo>
                <a:lnTo>
                  <a:pt x="0" y="0"/>
                </a:lnTo>
                <a:lnTo>
                  <a:pt x="0" y="204414"/>
                </a:lnTo>
                <a:lnTo>
                  <a:pt x="845991" y="204414"/>
                </a:lnTo>
                <a:lnTo>
                  <a:pt x="8459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42" name="object 42"/>
          <p:cNvSpPr txBox="1"/>
          <p:nvPr/>
        </p:nvSpPr>
        <p:spPr>
          <a:xfrm>
            <a:off x="10181049" y="8045341"/>
            <a:ext cx="630923" cy="156856"/>
          </a:xfrm>
          <a:prstGeom prst="rect">
            <a:avLst/>
          </a:prstGeom>
        </p:spPr>
        <p:txBody>
          <a:bodyPr vert="horz" wrap="square" lIns="0" tIns="11956" rIns="0" bIns="0" rtlCol="0">
            <a:spAutoFit/>
          </a:bodyPr>
          <a:lstStyle/>
          <a:p>
            <a:pPr marL="9197">
              <a:spcBef>
                <a:spcPts val="94"/>
              </a:spcBef>
            </a:pPr>
            <a:r>
              <a:rPr sz="941" dirty="0">
                <a:latin typeface="Century Gothic"/>
                <a:cs typeface="Century Gothic"/>
              </a:rPr>
              <a:t>CAR</a:t>
            </a:r>
            <a:r>
              <a:rPr sz="941" spc="54" dirty="0">
                <a:latin typeface="Century Gothic"/>
                <a:cs typeface="Century Gothic"/>
              </a:rPr>
              <a:t> </a:t>
            </a:r>
            <a:r>
              <a:rPr sz="941" spc="-14" dirty="0">
                <a:latin typeface="Century Gothic"/>
                <a:cs typeface="Century Gothic"/>
              </a:rPr>
              <a:t>PARK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742735" y="797769"/>
            <a:ext cx="744508" cy="513559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dirty="0">
                <a:latin typeface="Century Gothic"/>
                <a:cs typeface="Century Gothic"/>
              </a:rPr>
              <a:t>ERITH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HOARDING </a:t>
            </a:r>
            <a:r>
              <a:rPr sz="471" spc="-14" dirty="0">
                <a:latin typeface="Century Gothic"/>
                <a:cs typeface="Century Gothic"/>
              </a:rPr>
              <a:t>LINE</a:t>
            </a:r>
            <a:endParaRPr sz="471">
              <a:latin typeface="Century Gothic"/>
              <a:cs typeface="Century Gothic"/>
            </a:endParaRPr>
          </a:p>
          <a:p>
            <a:pPr marL="9197">
              <a:spcBef>
                <a:spcPts val="409"/>
              </a:spcBef>
            </a:pPr>
            <a:r>
              <a:rPr sz="471" dirty="0">
                <a:latin typeface="Century Gothic"/>
                <a:cs typeface="Century Gothic"/>
              </a:rPr>
              <a:t>SITE</a:t>
            </a:r>
            <a:r>
              <a:rPr sz="471" spc="7" dirty="0">
                <a:latin typeface="Century Gothic"/>
                <a:cs typeface="Century Gothic"/>
              </a:rPr>
              <a:t> </a:t>
            </a:r>
            <a:r>
              <a:rPr sz="471" spc="-14" dirty="0">
                <a:latin typeface="Century Gothic"/>
                <a:cs typeface="Century Gothic"/>
              </a:rPr>
              <a:t>GATE</a:t>
            </a:r>
            <a:endParaRPr sz="471">
              <a:latin typeface="Century Gothic"/>
              <a:cs typeface="Century Gothic"/>
            </a:endParaRPr>
          </a:p>
          <a:p>
            <a:pPr marL="9197" marR="3679">
              <a:spcBef>
                <a:spcPts val="192"/>
              </a:spcBef>
            </a:pPr>
            <a:r>
              <a:rPr sz="471" dirty="0">
                <a:latin typeface="Century Gothic"/>
                <a:cs typeface="Century Gothic"/>
              </a:rPr>
              <a:t>DENOTES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NOISE,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DUST</a:t>
            </a:r>
            <a:r>
              <a:rPr sz="471" spc="7" dirty="0">
                <a:latin typeface="Century Gothic"/>
                <a:cs typeface="Century Gothic"/>
              </a:rPr>
              <a:t> </a:t>
            </a:r>
            <a:r>
              <a:rPr sz="471" spc="-36" dirty="0">
                <a:latin typeface="Century Gothic"/>
                <a:cs typeface="Century Gothic"/>
              </a:rPr>
              <a:t>&amp;</a:t>
            </a:r>
            <a:r>
              <a:rPr sz="471" spc="362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VIBRATION</a:t>
            </a:r>
            <a:r>
              <a:rPr sz="471" spc="14" dirty="0">
                <a:latin typeface="Century Gothic"/>
                <a:cs typeface="Century Gothic"/>
              </a:rPr>
              <a:t> </a:t>
            </a:r>
            <a:r>
              <a:rPr sz="471" spc="-7" dirty="0">
                <a:latin typeface="Century Gothic"/>
                <a:cs typeface="Century Gothic"/>
              </a:rPr>
              <a:t>MONITORING</a:t>
            </a:r>
            <a:endParaRPr sz="471">
              <a:latin typeface="Century Gothic"/>
              <a:cs typeface="Century Gothic"/>
            </a:endParaRPr>
          </a:p>
          <a:p>
            <a:pPr marL="9197">
              <a:spcBef>
                <a:spcPts val="525"/>
              </a:spcBef>
            </a:pPr>
            <a:r>
              <a:rPr sz="471" spc="-7" dirty="0">
                <a:latin typeface="Century Gothic"/>
                <a:cs typeface="Century Gothic"/>
              </a:rPr>
              <a:t>ACCESS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742735" y="1408223"/>
            <a:ext cx="232228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7" dirty="0">
                <a:latin typeface="Century Gothic"/>
                <a:cs typeface="Century Gothic"/>
              </a:rPr>
              <a:t>EGRESS</a:t>
            </a:r>
            <a:endParaRPr sz="471">
              <a:latin typeface="Century Gothic"/>
              <a:cs typeface="Century Gothic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1863545" y="-895"/>
            <a:ext cx="14561370" cy="10285161"/>
            <a:chOff x="-1270" y="-1236"/>
            <a:chExt cx="20107275" cy="14202410"/>
          </a:xfrm>
        </p:grpSpPr>
        <p:pic>
          <p:nvPicPr>
            <p:cNvPr id="46" name="object 4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63290" y="13237335"/>
              <a:ext cx="1841751" cy="629433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3100618" y="13230248"/>
              <a:ext cx="822325" cy="641985"/>
            </a:xfrm>
            <a:custGeom>
              <a:avLst/>
              <a:gdLst/>
              <a:ahLst/>
              <a:cxnLst/>
              <a:rect l="l" t="t" r="r" b="b"/>
              <a:pathLst>
                <a:path w="822325" h="641984">
                  <a:moveTo>
                    <a:pt x="821704" y="0"/>
                  </a:moveTo>
                  <a:lnTo>
                    <a:pt x="0" y="0"/>
                  </a:lnTo>
                  <a:lnTo>
                    <a:pt x="0" y="641577"/>
                  </a:lnTo>
                  <a:lnTo>
                    <a:pt x="821704" y="641577"/>
                  </a:lnTo>
                  <a:lnTo>
                    <a:pt x="821704" y="0"/>
                  </a:lnTo>
                  <a:close/>
                </a:path>
              </a:pathLst>
            </a:custGeom>
            <a:solidFill>
              <a:srgbClr val="18509F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48" name="object 48"/>
            <p:cNvSpPr/>
            <p:nvPr/>
          </p:nvSpPr>
          <p:spPr>
            <a:xfrm>
              <a:off x="3100618" y="13230248"/>
              <a:ext cx="822325" cy="641985"/>
            </a:xfrm>
            <a:custGeom>
              <a:avLst/>
              <a:gdLst/>
              <a:ahLst/>
              <a:cxnLst/>
              <a:rect l="l" t="t" r="r" b="b"/>
              <a:pathLst>
                <a:path w="822325" h="641984">
                  <a:moveTo>
                    <a:pt x="821704" y="0"/>
                  </a:moveTo>
                  <a:lnTo>
                    <a:pt x="0" y="0"/>
                  </a:lnTo>
                  <a:lnTo>
                    <a:pt x="0" y="641577"/>
                  </a:lnTo>
                  <a:lnTo>
                    <a:pt x="821704" y="641577"/>
                  </a:lnTo>
                  <a:lnTo>
                    <a:pt x="82170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49" name="object 49"/>
            <p:cNvSpPr/>
            <p:nvPr/>
          </p:nvSpPr>
          <p:spPr>
            <a:xfrm>
              <a:off x="0" y="14199698"/>
              <a:ext cx="357505" cy="0"/>
            </a:xfrm>
            <a:custGeom>
              <a:avLst/>
              <a:gdLst/>
              <a:ahLst/>
              <a:cxnLst/>
              <a:rect l="l" t="t" r="r" b="b"/>
              <a:pathLst>
                <a:path w="357505">
                  <a:moveTo>
                    <a:pt x="35721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50" name="object 50"/>
            <p:cNvSpPr/>
            <p:nvPr/>
          </p:nvSpPr>
          <p:spPr>
            <a:xfrm>
              <a:off x="0" y="13808073"/>
              <a:ext cx="0" cy="391795"/>
            </a:xfrm>
            <a:custGeom>
              <a:avLst/>
              <a:gdLst/>
              <a:ahLst/>
              <a:cxnLst/>
              <a:rect l="l" t="t" r="r" b="b"/>
              <a:pathLst>
                <a:path h="391794">
                  <a:moveTo>
                    <a:pt x="0" y="39162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51" name="object 51"/>
            <p:cNvSpPr/>
            <p:nvPr/>
          </p:nvSpPr>
          <p:spPr>
            <a:xfrm>
              <a:off x="0" y="33"/>
              <a:ext cx="0" cy="358775"/>
            </a:xfrm>
            <a:custGeom>
              <a:avLst/>
              <a:gdLst/>
              <a:ahLst/>
              <a:cxnLst/>
              <a:rect l="l" t="t" r="r" b="b"/>
              <a:pathLst>
                <a:path h="358775">
                  <a:moveTo>
                    <a:pt x="0" y="35823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52" name="object 52"/>
            <p:cNvSpPr/>
            <p:nvPr/>
          </p:nvSpPr>
          <p:spPr>
            <a:xfrm>
              <a:off x="0" y="33"/>
              <a:ext cx="357505" cy="0"/>
            </a:xfrm>
            <a:custGeom>
              <a:avLst/>
              <a:gdLst/>
              <a:ahLst/>
              <a:cxnLst/>
              <a:rect l="l" t="t" r="r" b="b"/>
              <a:pathLst>
                <a:path w="357505">
                  <a:moveTo>
                    <a:pt x="0" y="0"/>
                  </a:moveTo>
                  <a:lnTo>
                    <a:pt x="3572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53" name="object 53"/>
            <p:cNvSpPr/>
            <p:nvPr/>
          </p:nvSpPr>
          <p:spPr>
            <a:xfrm>
              <a:off x="19746206" y="33"/>
              <a:ext cx="358775" cy="0"/>
            </a:xfrm>
            <a:custGeom>
              <a:avLst/>
              <a:gdLst/>
              <a:ahLst/>
              <a:cxnLst/>
              <a:rect l="l" t="t" r="r" b="b"/>
              <a:pathLst>
                <a:path w="358775">
                  <a:moveTo>
                    <a:pt x="0" y="0"/>
                  </a:moveTo>
                  <a:lnTo>
                    <a:pt x="35823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54" name="object 54"/>
            <p:cNvSpPr/>
            <p:nvPr/>
          </p:nvSpPr>
          <p:spPr>
            <a:xfrm>
              <a:off x="19746206" y="14199698"/>
              <a:ext cx="358775" cy="0"/>
            </a:xfrm>
            <a:custGeom>
              <a:avLst/>
              <a:gdLst/>
              <a:ahLst/>
              <a:cxnLst/>
              <a:rect l="l" t="t" r="r" b="b"/>
              <a:pathLst>
                <a:path w="358775">
                  <a:moveTo>
                    <a:pt x="35823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55" name="object 55"/>
            <p:cNvSpPr/>
            <p:nvPr/>
          </p:nvSpPr>
          <p:spPr>
            <a:xfrm>
              <a:off x="0" y="13841467"/>
              <a:ext cx="0" cy="358775"/>
            </a:xfrm>
            <a:custGeom>
              <a:avLst/>
              <a:gdLst/>
              <a:ahLst/>
              <a:cxnLst/>
              <a:rect l="l" t="t" r="r" b="b"/>
              <a:pathLst>
                <a:path h="358775">
                  <a:moveTo>
                    <a:pt x="0" y="35823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56" name="object 56"/>
            <p:cNvSpPr/>
            <p:nvPr/>
          </p:nvSpPr>
          <p:spPr>
            <a:xfrm>
              <a:off x="186199" y="174088"/>
              <a:ext cx="19716115" cy="13825855"/>
            </a:xfrm>
            <a:custGeom>
              <a:avLst/>
              <a:gdLst/>
              <a:ahLst/>
              <a:cxnLst/>
              <a:rect l="l" t="t" r="r" b="b"/>
              <a:pathLst>
                <a:path w="19716115" h="13825855">
                  <a:moveTo>
                    <a:pt x="19589354" y="13697737"/>
                  </a:moveTo>
                  <a:lnTo>
                    <a:pt x="19589354" y="9129784"/>
                  </a:lnTo>
                </a:path>
                <a:path w="19716115" h="13825855">
                  <a:moveTo>
                    <a:pt x="17199125" y="13697737"/>
                  </a:moveTo>
                  <a:lnTo>
                    <a:pt x="19589354" y="13697737"/>
                  </a:lnTo>
                </a:path>
                <a:path w="19716115" h="13825855">
                  <a:moveTo>
                    <a:pt x="19589354" y="9129784"/>
                  </a:moveTo>
                  <a:lnTo>
                    <a:pt x="19589354" y="342039"/>
                  </a:lnTo>
                  <a:lnTo>
                    <a:pt x="19589354" y="127505"/>
                  </a:lnTo>
                </a:path>
                <a:path w="19716115" h="13825855">
                  <a:moveTo>
                    <a:pt x="19589354" y="1011"/>
                  </a:moveTo>
                  <a:lnTo>
                    <a:pt x="19589354" y="127505"/>
                  </a:lnTo>
                </a:path>
                <a:path w="19716115" h="13825855">
                  <a:moveTo>
                    <a:pt x="19589354" y="5026321"/>
                  </a:moveTo>
                  <a:lnTo>
                    <a:pt x="19715848" y="5026321"/>
                  </a:lnTo>
                </a:path>
                <a:path w="19716115" h="13825855">
                  <a:moveTo>
                    <a:pt x="19589354" y="3247351"/>
                  </a:moveTo>
                  <a:lnTo>
                    <a:pt x="19715848" y="3247351"/>
                  </a:lnTo>
                </a:path>
                <a:path w="19716115" h="13825855">
                  <a:moveTo>
                    <a:pt x="19589354" y="1757759"/>
                  </a:moveTo>
                  <a:lnTo>
                    <a:pt x="19715848" y="1757759"/>
                  </a:lnTo>
                </a:path>
                <a:path w="19716115" h="13825855">
                  <a:moveTo>
                    <a:pt x="19715848" y="127505"/>
                  </a:moveTo>
                  <a:lnTo>
                    <a:pt x="19589354" y="127505"/>
                  </a:lnTo>
                </a:path>
                <a:path w="19716115" h="13825855">
                  <a:moveTo>
                    <a:pt x="19589354" y="13697737"/>
                  </a:moveTo>
                  <a:lnTo>
                    <a:pt x="126493" y="13697737"/>
                  </a:lnTo>
                  <a:lnTo>
                    <a:pt x="126493" y="127505"/>
                  </a:lnTo>
                  <a:lnTo>
                    <a:pt x="17199125" y="127505"/>
                  </a:lnTo>
                </a:path>
                <a:path w="19716115" h="13825855">
                  <a:moveTo>
                    <a:pt x="19589354" y="127505"/>
                  </a:moveTo>
                  <a:lnTo>
                    <a:pt x="19589354" y="13697737"/>
                  </a:lnTo>
                </a:path>
                <a:path w="19716115" h="13825855">
                  <a:moveTo>
                    <a:pt x="0" y="10362341"/>
                  </a:moveTo>
                  <a:lnTo>
                    <a:pt x="126493" y="10362341"/>
                  </a:lnTo>
                </a:path>
                <a:path w="19716115" h="13825855">
                  <a:moveTo>
                    <a:pt x="0" y="11978427"/>
                  </a:moveTo>
                  <a:lnTo>
                    <a:pt x="126493" y="11978427"/>
                  </a:lnTo>
                </a:path>
                <a:path w="19716115" h="13825855">
                  <a:moveTo>
                    <a:pt x="0" y="8582319"/>
                  </a:moveTo>
                  <a:lnTo>
                    <a:pt x="126493" y="8582319"/>
                  </a:lnTo>
                </a:path>
                <a:path w="19716115" h="13825855">
                  <a:moveTo>
                    <a:pt x="0" y="6803318"/>
                  </a:moveTo>
                  <a:lnTo>
                    <a:pt x="126493" y="6803318"/>
                  </a:lnTo>
                </a:path>
                <a:path w="19716115" h="13825855">
                  <a:moveTo>
                    <a:pt x="0" y="5024298"/>
                  </a:moveTo>
                  <a:lnTo>
                    <a:pt x="126493" y="5024298"/>
                  </a:lnTo>
                </a:path>
                <a:path w="19716115" h="13825855">
                  <a:moveTo>
                    <a:pt x="0" y="3245328"/>
                  </a:moveTo>
                  <a:lnTo>
                    <a:pt x="126493" y="3245328"/>
                  </a:lnTo>
                </a:path>
                <a:path w="19716115" h="13825855">
                  <a:moveTo>
                    <a:pt x="0" y="1756747"/>
                  </a:moveTo>
                  <a:lnTo>
                    <a:pt x="126493" y="1756747"/>
                  </a:lnTo>
                </a:path>
                <a:path w="19716115" h="13825855">
                  <a:moveTo>
                    <a:pt x="1707161" y="13823219"/>
                  </a:moveTo>
                  <a:lnTo>
                    <a:pt x="1707161" y="13697737"/>
                  </a:lnTo>
                </a:path>
                <a:path w="19716115" h="13825855">
                  <a:moveTo>
                    <a:pt x="3333367" y="13824231"/>
                  </a:moveTo>
                  <a:lnTo>
                    <a:pt x="3333367" y="13697737"/>
                  </a:lnTo>
                </a:path>
                <a:path w="19716115" h="13825855">
                  <a:moveTo>
                    <a:pt x="4958561" y="13824231"/>
                  </a:moveTo>
                  <a:lnTo>
                    <a:pt x="4958561" y="13697737"/>
                  </a:lnTo>
                </a:path>
                <a:path w="19716115" h="13825855">
                  <a:moveTo>
                    <a:pt x="6584767" y="13824231"/>
                  </a:moveTo>
                  <a:lnTo>
                    <a:pt x="6584767" y="13697737"/>
                  </a:lnTo>
                </a:path>
                <a:path w="19716115" h="13825855">
                  <a:moveTo>
                    <a:pt x="8209961" y="13824231"/>
                  </a:moveTo>
                  <a:lnTo>
                    <a:pt x="8209961" y="13697737"/>
                  </a:lnTo>
                </a:path>
                <a:path w="19716115" h="13825855">
                  <a:moveTo>
                    <a:pt x="9835155" y="13824231"/>
                  </a:moveTo>
                  <a:lnTo>
                    <a:pt x="9835155" y="13697737"/>
                  </a:lnTo>
                </a:path>
                <a:path w="19716115" h="13825855">
                  <a:moveTo>
                    <a:pt x="11461361" y="13824231"/>
                  </a:moveTo>
                  <a:lnTo>
                    <a:pt x="11461361" y="13697737"/>
                  </a:lnTo>
                </a:path>
                <a:path w="19716115" h="13825855">
                  <a:moveTo>
                    <a:pt x="13086555" y="13824231"/>
                  </a:moveTo>
                  <a:lnTo>
                    <a:pt x="13086555" y="13697737"/>
                  </a:lnTo>
                </a:path>
                <a:path w="19716115" h="13825855">
                  <a:moveTo>
                    <a:pt x="14712760" y="13824231"/>
                  </a:moveTo>
                  <a:lnTo>
                    <a:pt x="14712760" y="13697737"/>
                  </a:lnTo>
                </a:path>
                <a:path w="19716115" h="13825855">
                  <a:moveTo>
                    <a:pt x="16337954" y="13824231"/>
                  </a:moveTo>
                  <a:lnTo>
                    <a:pt x="16337954" y="13697737"/>
                  </a:lnTo>
                </a:path>
                <a:path w="19716115" h="13825855">
                  <a:moveTo>
                    <a:pt x="17964160" y="13825243"/>
                  </a:moveTo>
                  <a:lnTo>
                    <a:pt x="17964160" y="13697737"/>
                  </a:lnTo>
                </a:path>
                <a:path w="19716115" h="13825855">
                  <a:moveTo>
                    <a:pt x="19715848" y="13698749"/>
                  </a:moveTo>
                  <a:lnTo>
                    <a:pt x="19589354" y="13698749"/>
                  </a:lnTo>
                  <a:lnTo>
                    <a:pt x="19589354" y="13825243"/>
                  </a:lnTo>
                </a:path>
                <a:path w="19716115" h="13825855">
                  <a:moveTo>
                    <a:pt x="0" y="13697737"/>
                  </a:moveTo>
                  <a:lnTo>
                    <a:pt x="126493" y="13697737"/>
                  </a:lnTo>
                  <a:lnTo>
                    <a:pt x="126493" y="13823219"/>
                  </a:lnTo>
                </a:path>
                <a:path w="19716115" h="13825855">
                  <a:moveTo>
                    <a:pt x="126493" y="127505"/>
                  </a:moveTo>
                  <a:lnTo>
                    <a:pt x="0" y="127505"/>
                  </a:lnTo>
                </a:path>
                <a:path w="19716115" h="13825855">
                  <a:moveTo>
                    <a:pt x="1707161" y="127505"/>
                  </a:moveTo>
                  <a:lnTo>
                    <a:pt x="1707161" y="0"/>
                  </a:lnTo>
                </a:path>
                <a:path w="19716115" h="13825855">
                  <a:moveTo>
                    <a:pt x="3333367" y="127505"/>
                  </a:moveTo>
                  <a:lnTo>
                    <a:pt x="3333367" y="0"/>
                  </a:lnTo>
                </a:path>
                <a:path w="19716115" h="13825855">
                  <a:moveTo>
                    <a:pt x="4958561" y="127505"/>
                  </a:moveTo>
                  <a:lnTo>
                    <a:pt x="4958561" y="0"/>
                  </a:lnTo>
                </a:path>
                <a:path w="19716115" h="13825855">
                  <a:moveTo>
                    <a:pt x="6584767" y="127505"/>
                  </a:moveTo>
                  <a:lnTo>
                    <a:pt x="6584767" y="0"/>
                  </a:lnTo>
                </a:path>
                <a:path w="19716115" h="13825855">
                  <a:moveTo>
                    <a:pt x="8209961" y="127505"/>
                  </a:moveTo>
                  <a:lnTo>
                    <a:pt x="8209961" y="0"/>
                  </a:lnTo>
                </a:path>
                <a:path w="19716115" h="13825855">
                  <a:moveTo>
                    <a:pt x="9835155" y="127505"/>
                  </a:moveTo>
                  <a:lnTo>
                    <a:pt x="9835155" y="0"/>
                  </a:lnTo>
                </a:path>
                <a:path w="19716115" h="13825855">
                  <a:moveTo>
                    <a:pt x="11461361" y="127505"/>
                  </a:moveTo>
                  <a:lnTo>
                    <a:pt x="11461361" y="0"/>
                  </a:lnTo>
                </a:path>
                <a:path w="19716115" h="13825855">
                  <a:moveTo>
                    <a:pt x="13086555" y="127505"/>
                  </a:moveTo>
                  <a:lnTo>
                    <a:pt x="13086555" y="0"/>
                  </a:lnTo>
                </a:path>
                <a:path w="19716115" h="13825855">
                  <a:moveTo>
                    <a:pt x="14712760" y="127505"/>
                  </a:moveTo>
                  <a:lnTo>
                    <a:pt x="14712760" y="0"/>
                  </a:lnTo>
                </a:path>
                <a:path w="19716115" h="13825855">
                  <a:moveTo>
                    <a:pt x="16337954" y="127505"/>
                  </a:moveTo>
                  <a:lnTo>
                    <a:pt x="16337954" y="0"/>
                  </a:lnTo>
                </a:path>
                <a:path w="19716115" h="13825855">
                  <a:moveTo>
                    <a:pt x="17964160" y="127505"/>
                  </a:moveTo>
                  <a:lnTo>
                    <a:pt x="17964160" y="59705"/>
                  </a:lnTo>
                </a:path>
                <a:path w="19716115" h="13825855">
                  <a:moveTo>
                    <a:pt x="126493" y="0"/>
                  </a:moveTo>
                  <a:lnTo>
                    <a:pt x="126493" y="127505"/>
                  </a:lnTo>
                </a:path>
                <a:path w="19716115" h="13825855">
                  <a:moveTo>
                    <a:pt x="19589354" y="10363353"/>
                  </a:moveTo>
                  <a:lnTo>
                    <a:pt x="19715848" y="10363353"/>
                  </a:lnTo>
                </a:path>
                <a:path w="19716115" h="13825855">
                  <a:moveTo>
                    <a:pt x="19589354" y="11979439"/>
                  </a:moveTo>
                  <a:lnTo>
                    <a:pt x="19715848" y="11979439"/>
                  </a:lnTo>
                </a:path>
                <a:path w="19716115" h="13825855">
                  <a:moveTo>
                    <a:pt x="19589354" y="8584342"/>
                  </a:moveTo>
                  <a:lnTo>
                    <a:pt x="19715848" y="8584342"/>
                  </a:lnTo>
                </a:path>
                <a:path w="19716115" h="13825855">
                  <a:moveTo>
                    <a:pt x="19589354" y="6805342"/>
                  </a:moveTo>
                  <a:lnTo>
                    <a:pt x="19715848" y="6805342"/>
                  </a:lnTo>
                </a:path>
                <a:path w="19716115" h="13825855">
                  <a:moveTo>
                    <a:pt x="17199125" y="127505"/>
                  </a:moveTo>
                  <a:lnTo>
                    <a:pt x="19589354" y="12750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57" name="object 57"/>
            <p:cNvSpPr/>
            <p:nvPr/>
          </p:nvSpPr>
          <p:spPr>
            <a:xfrm>
              <a:off x="17385324" y="13230248"/>
              <a:ext cx="0" cy="641985"/>
            </a:xfrm>
            <a:custGeom>
              <a:avLst/>
              <a:gdLst/>
              <a:ahLst/>
              <a:cxnLst/>
              <a:rect l="l" t="t" r="r" b="b"/>
              <a:pathLst>
                <a:path h="641984">
                  <a:moveTo>
                    <a:pt x="0" y="0"/>
                  </a:moveTo>
                  <a:lnTo>
                    <a:pt x="0" y="641577"/>
                  </a:lnTo>
                </a:path>
              </a:pathLst>
            </a:custGeom>
            <a:ln w="404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58" name="object 58"/>
            <p:cNvSpPr/>
            <p:nvPr/>
          </p:nvSpPr>
          <p:spPr>
            <a:xfrm>
              <a:off x="17385324" y="13752415"/>
              <a:ext cx="0" cy="120014"/>
            </a:xfrm>
            <a:custGeom>
              <a:avLst/>
              <a:gdLst/>
              <a:ahLst/>
              <a:cxnLst/>
              <a:rect l="l" t="t" r="r" b="b"/>
              <a:pathLst>
                <a:path h="120015">
                  <a:moveTo>
                    <a:pt x="0" y="1194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59" name="object 59"/>
            <p:cNvSpPr/>
            <p:nvPr/>
          </p:nvSpPr>
          <p:spPr>
            <a:xfrm>
              <a:off x="17385324" y="13559134"/>
              <a:ext cx="2390775" cy="0"/>
            </a:xfrm>
            <a:custGeom>
              <a:avLst/>
              <a:gdLst/>
              <a:ahLst/>
              <a:cxnLst/>
              <a:rect l="l" t="t" r="r" b="b"/>
              <a:pathLst>
                <a:path w="2390775">
                  <a:moveTo>
                    <a:pt x="2390229" y="0"/>
                  </a:moveTo>
                  <a:lnTo>
                    <a:pt x="0" y="0"/>
                  </a:lnTo>
                </a:path>
              </a:pathLst>
            </a:custGeom>
            <a:ln w="404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60" name="object 60"/>
            <p:cNvSpPr/>
            <p:nvPr/>
          </p:nvSpPr>
          <p:spPr>
            <a:xfrm>
              <a:off x="18222208" y="13230248"/>
              <a:ext cx="1035685" cy="328930"/>
            </a:xfrm>
            <a:custGeom>
              <a:avLst/>
              <a:gdLst/>
              <a:ahLst/>
              <a:cxnLst/>
              <a:rect l="l" t="t" r="r" b="b"/>
              <a:pathLst>
                <a:path w="1035684" h="328930">
                  <a:moveTo>
                    <a:pt x="518119" y="0"/>
                  </a:moveTo>
                  <a:lnTo>
                    <a:pt x="518119" y="328884"/>
                  </a:lnTo>
                </a:path>
                <a:path w="1035684" h="328930">
                  <a:moveTo>
                    <a:pt x="1035226" y="0"/>
                  </a:moveTo>
                  <a:lnTo>
                    <a:pt x="1035226" y="328884"/>
                  </a:lnTo>
                </a:path>
                <a:path w="1035684" h="328930">
                  <a:moveTo>
                    <a:pt x="0" y="0"/>
                  </a:moveTo>
                  <a:lnTo>
                    <a:pt x="0" y="32888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61" name="object 61"/>
            <p:cNvSpPr/>
            <p:nvPr/>
          </p:nvSpPr>
          <p:spPr>
            <a:xfrm>
              <a:off x="312692" y="13230248"/>
              <a:ext cx="19463385" cy="641985"/>
            </a:xfrm>
            <a:custGeom>
              <a:avLst/>
              <a:gdLst/>
              <a:ahLst/>
              <a:cxnLst/>
              <a:rect l="l" t="t" r="r" b="b"/>
              <a:pathLst>
                <a:path w="19463385" h="641984">
                  <a:moveTo>
                    <a:pt x="19462860" y="0"/>
                  </a:moveTo>
                  <a:lnTo>
                    <a:pt x="0" y="0"/>
                  </a:lnTo>
                </a:path>
                <a:path w="19463385" h="641984">
                  <a:moveTo>
                    <a:pt x="14968784" y="0"/>
                  </a:moveTo>
                  <a:lnTo>
                    <a:pt x="14968784" y="641577"/>
                  </a:lnTo>
                </a:path>
              </a:pathLst>
            </a:custGeom>
            <a:ln w="404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62" name="object 62"/>
          <p:cNvSpPr txBox="1"/>
          <p:nvPr/>
        </p:nvSpPr>
        <p:spPr>
          <a:xfrm>
            <a:off x="12951912" y="9554255"/>
            <a:ext cx="392718" cy="156856"/>
          </a:xfrm>
          <a:prstGeom prst="rect">
            <a:avLst/>
          </a:prstGeom>
        </p:spPr>
        <p:txBody>
          <a:bodyPr vert="horz" wrap="square" lIns="0" tIns="11956" rIns="0" bIns="0" rtlCol="0">
            <a:spAutoFit/>
          </a:bodyPr>
          <a:lstStyle/>
          <a:p>
            <a:pPr marL="9197">
              <a:spcBef>
                <a:spcPts val="94"/>
              </a:spcBef>
            </a:pPr>
            <a:r>
              <a:rPr sz="941" u="sng" spc="-7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NOTES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2951912" y="9775776"/>
            <a:ext cx="1412681" cy="227583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83696" marR="3679">
              <a:spcBef>
                <a:spcPts val="80"/>
              </a:spcBef>
            </a:pPr>
            <a:r>
              <a:rPr sz="471" dirty="0">
                <a:latin typeface="Century Gothic"/>
                <a:cs typeface="Century Gothic"/>
              </a:rPr>
              <a:t>WITH</a:t>
            </a:r>
            <a:r>
              <a:rPr sz="471" spc="-7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ALL</a:t>
            </a:r>
            <a:r>
              <a:rPr sz="471" spc="-7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RELEVANT</a:t>
            </a:r>
            <a:r>
              <a:rPr sz="471" spc="-7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ARCHITECTS</a:t>
            </a:r>
            <a:r>
              <a:rPr sz="471" spc="-11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&amp;</a:t>
            </a:r>
            <a:r>
              <a:rPr sz="471" spc="-4" dirty="0">
                <a:latin typeface="Century Gothic"/>
                <a:cs typeface="Century Gothic"/>
              </a:rPr>
              <a:t> </a:t>
            </a:r>
            <a:r>
              <a:rPr sz="471" spc="-7" dirty="0">
                <a:latin typeface="Century Gothic"/>
                <a:cs typeface="Century Gothic"/>
              </a:rPr>
              <a:t>ENGINEERS</a:t>
            </a:r>
            <a:r>
              <a:rPr sz="471" spc="362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DRAWINGS</a:t>
            </a:r>
            <a:r>
              <a:rPr sz="471" spc="-11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AND</a:t>
            </a:r>
            <a:r>
              <a:rPr sz="471" spc="-7" dirty="0">
                <a:latin typeface="Century Gothic"/>
                <a:cs typeface="Century Gothic"/>
              </a:rPr>
              <a:t> SPECIFICATIONS</a:t>
            </a:r>
            <a:endParaRPr sz="471">
              <a:latin typeface="Century Gothic"/>
              <a:cs typeface="Century Gothic"/>
            </a:endParaRPr>
          </a:p>
          <a:p>
            <a:pPr marL="9197">
              <a:spcBef>
                <a:spcPts val="7"/>
              </a:spcBef>
            </a:pPr>
            <a:r>
              <a:rPr sz="471" dirty="0">
                <a:latin typeface="Century Gothic"/>
                <a:cs typeface="Century Gothic"/>
              </a:rPr>
              <a:t>2.</a:t>
            </a:r>
            <a:r>
              <a:rPr sz="471" spc="65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DO NOT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SCALE FROM</a:t>
            </a:r>
            <a:r>
              <a:rPr sz="471" spc="11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THIS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spc="-7" dirty="0">
                <a:latin typeface="Century Gothic"/>
                <a:cs typeface="Century Gothic"/>
              </a:rPr>
              <a:t>DRAWING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16204258" y="787507"/>
            <a:ext cx="63460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36" dirty="0">
                <a:latin typeface="Century Gothic"/>
                <a:cs typeface="Century Gothic"/>
              </a:rPr>
              <a:t>A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16203525" y="1909483"/>
            <a:ext cx="53343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36" dirty="0">
                <a:latin typeface="Century Gothic"/>
                <a:cs typeface="Century Gothic"/>
              </a:rPr>
              <a:t>B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16199122" y="3063992"/>
            <a:ext cx="68519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C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16199122" y="4378705"/>
            <a:ext cx="64380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D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15562284" y="10058651"/>
            <a:ext cx="85074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18" dirty="0">
                <a:latin typeface="Century Gothic"/>
                <a:cs typeface="Century Gothic"/>
              </a:rPr>
              <a:t>12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14365554" y="10058651"/>
            <a:ext cx="85074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18" dirty="0">
                <a:latin typeface="Century Gothic"/>
                <a:cs typeface="Century Gothic"/>
              </a:rPr>
              <a:t>11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13161502" y="10058651"/>
            <a:ext cx="85074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18" dirty="0">
                <a:latin typeface="Century Gothic"/>
                <a:cs typeface="Century Gothic"/>
              </a:rPr>
              <a:t>10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12007284" y="10058937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9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10821550" y="10058937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8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7315646" y="1005747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5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3815607" y="1005747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2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2566848" y="1005747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1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16208649" y="6945553"/>
            <a:ext cx="48285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36" dirty="0">
                <a:latin typeface="Century Gothic"/>
                <a:cs typeface="Century Gothic"/>
              </a:rPr>
              <a:t>F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16207184" y="5650627"/>
            <a:ext cx="51044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36" dirty="0">
                <a:latin typeface="Century Gothic"/>
                <a:cs typeface="Century Gothic"/>
              </a:rPr>
              <a:t>E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16196923" y="8158396"/>
            <a:ext cx="71738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36" dirty="0">
                <a:latin typeface="Century Gothic"/>
                <a:cs typeface="Century Gothic"/>
              </a:rPr>
              <a:t>G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16216709" y="9430896"/>
            <a:ext cx="60701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H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2009163" y="359333"/>
            <a:ext cx="1553397" cy="421756"/>
          </a:xfrm>
          <a:prstGeom prst="rect">
            <a:avLst/>
          </a:prstGeom>
        </p:spPr>
        <p:txBody>
          <a:bodyPr vert="horz" wrap="square" lIns="0" tIns="8737" rIns="0" bIns="0" rtlCol="0">
            <a:spAutoFit/>
          </a:bodyPr>
          <a:lstStyle/>
          <a:p>
            <a:pPr marL="234532">
              <a:spcBef>
                <a:spcPts val="69"/>
              </a:spcBef>
            </a:pPr>
            <a:r>
              <a:rPr sz="579" dirty="0">
                <a:latin typeface="Century Gothic"/>
                <a:cs typeface="Century Gothic"/>
              </a:rPr>
              <a:t>KEY</a:t>
            </a:r>
            <a:r>
              <a:rPr sz="579" spc="-14" dirty="0">
                <a:latin typeface="Century Gothic"/>
                <a:cs typeface="Century Gothic"/>
              </a:rPr>
              <a:t> </a:t>
            </a:r>
            <a:r>
              <a:rPr sz="579" spc="-7" dirty="0">
                <a:latin typeface="Century Gothic"/>
                <a:cs typeface="Century Gothic"/>
              </a:rPr>
              <a:t>LEGEND</a:t>
            </a:r>
            <a:endParaRPr sz="579">
              <a:latin typeface="Century Gothic"/>
              <a:cs typeface="Century Gothic"/>
            </a:endParaRPr>
          </a:p>
          <a:p>
            <a:pPr>
              <a:spcBef>
                <a:spcPts val="314"/>
              </a:spcBef>
            </a:pPr>
            <a:endParaRPr sz="579">
              <a:latin typeface="Century Gothic"/>
              <a:cs typeface="Century Gothic"/>
            </a:endParaRPr>
          </a:p>
          <a:p>
            <a:pPr marL="742685"/>
            <a:r>
              <a:rPr sz="471" dirty="0">
                <a:latin typeface="Century Gothic"/>
                <a:cs typeface="Century Gothic"/>
              </a:rPr>
              <a:t>DENOTES TRAFFIC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spc="-7" dirty="0">
                <a:latin typeface="Century Gothic"/>
                <a:cs typeface="Century Gothic"/>
              </a:rPr>
              <a:t>MARSHAL</a:t>
            </a:r>
            <a:endParaRPr sz="471">
              <a:latin typeface="Century Gothic"/>
              <a:cs typeface="Century Gothic"/>
            </a:endParaRPr>
          </a:p>
          <a:p>
            <a:pPr marL="9197">
              <a:spcBef>
                <a:spcPts val="416"/>
              </a:spcBef>
            </a:pPr>
            <a:r>
              <a:rPr sz="471" spc="-36" dirty="0">
                <a:latin typeface="Century Gothic"/>
                <a:cs typeface="Century Gothic"/>
              </a:rPr>
              <a:t>A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2009163" y="1909485"/>
            <a:ext cx="53343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36" dirty="0">
                <a:latin typeface="Century Gothic"/>
                <a:cs typeface="Century Gothic"/>
              </a:rPr>
              <a:t>B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2004766" y="3063992"/>
            <a:ext cx="68519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C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2004766" y="4378705"/>
            <a:ext cx="64380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D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2014293" y="6945553"/>
            <a:ext cx="48285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36" dirty="0">
                <a:latin typeface="Century Gothic"/>
                <a:cs typeface="Century Gothic"/>
              </a:rPr>
              <a:t>F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2012828" y="5650627"/>
            <a:ext cx="51044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36" dirty="0">
                <a:latin typeface="Century Gothic"/>
                <a:cs typeface="Century Gothic"/>
              </a:rPr>
              <a:t>E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2002568" y="8158396"/>
            <a:ext cx="71738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36" dirty="0">
                <a:latin typeface="Century Gothic"/>
                <a:cs typeface="Century Gothic"/>
              </a:rPr>
              <a:t>G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2022354" y="9430896"/>
            <a:ext cx="60701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H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15562284" y="117694"/>
            <a:ext cx="85074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18" dirty="0">
                <a:latin typeface="Century Gothic"/>
                <a:cs typeface="Century Gothic"/>
              </a:rPr>
              <a:t>12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14365554" y="117694"/>
            <a:ext cx="85074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18" dirty="0">
                <a:latin typeface="Century Gothic"/>
                <a:cs typeface="Century Gothic"/>
              </a:rPr>
              <a:t>11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13161502" y="117694"/>
            <a:ext cx="85074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18" dirty="0">
                <a:latin typeface="Century Gothic"/>
                <a:cs typeface="Century Gothic"/>
              </a:rPr>
              <a:t>10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12007284" y="1179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9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10821550" y="1179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8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9666599" y="1179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7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8519702" y="1157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6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7315646" y="1157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5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6148236" y="1157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4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4963233" y="1157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3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3815607" y="1157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2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2566848" y="1157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1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16190366" y="211441"/>
            <a:ext cx="72456" cy="523317"/>
          </a:xfrm>
          <a:prstGeom prst="rect">
            <a:avLst/>
          </a:prstGeom>
        </p:spPr>
        <p:txBody>
          <a:bodyPr vert="vert270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dirty="0">
                <a:latin typeface="Century Gothic"/>
                <a:cs typeface="Century Gothic"/>
              </a:rPr>
              <a:t>Copyright</a:t>
            </a:r>
            <a:r>
              <a:rPr sz="471" spc="7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©</a:t>
            </a:r>
            <a:r>
              <a:rPr sz="471" spc="11" dirty="0">
                <a:latin typeface="Century Gothic"/>
                <a:cs typeface="Century Gothic"/>
              </a:rPr>
              <a:t> </a:t>
            </a:r>
            <a:r>
              <a:rPr sz="471" spc="-14" dirty="0">
                <a:latin typeface="Century Gothic"/>
                <a:cs typeface="Century Gothic"/>
              </a:rPr>
              <a:t>2021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12951913" y="9662096"/>
            <a:ext cx="1670200" cy="127489"/>
          </a:xfrm>
          <a:prstGeom prst="rect">
            <a:avLst/>
          </a:prstGeom>
        </p:spPr>
        <p:txBody>
          <a:bodyPr vert="horz" wrap="square" lIns="0" tIns="11956" rIns="0" bIns="0" rtlCol="0">
            <a:spAutoFit/>
          </a:bodyPr>
          <a:lstStyle/>
          <a:p>
            <a:pPr marR="3679" algn="r">
              <a:lnSpc>
                <a:spcPts val="369"/>
              </a:lnSpc>
              <a:spcBef>
                <a:spcPts val="94"/>
              </a:spcBef>
            </a:pPr>
            <a:r>
              <a:rPr sz="362" spc="-7" dirty="0">
                <a:latin typeface="Century Gothic"/>
                <a:cs typeface="Century Gothic"/>
              </a:rPr>
              <a:t>Scale:</a:t>
            </a:r>
            <a:endParaRPr sz="362">
              <a:latin typeface="Century Gothic"/>
              <a:cs typeface="Century Gothic"/>
            </a:endParaRPr>
          </a:p>
          <a:p>
            <a:pPr marL="9197">
              <a:lnSpc>
                <a:spcPts val="500"/>
              </a:lnSpc>
            </a:pPr>
            <a:r>
              <a:rPr sz="471" dirty="0">
                <a:latin typeface="Century Gothic"/>
                <a:cs typeface="Century Gothic"/>
              </a:rPr>
              <a:t>1.</a:t>
            </a:r>
            <a:r>
              <a:rPr sz="471" spc="65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THIS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DRAWING</a:t>
            </a:r>
            <a:r>
              <a:rPr sz="471" spc="7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IS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TO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BE READ IN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spc="-7" dirty="0">
                <a:latin typeface="Century Gothic"/>
                <a:cs typeface="Century Gothic"/>
              </a:rPr>
              <a:t>CONJUNCTION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3504155" y="9618659"/>
            <a:ext cx="589536" cy="355682"/>
          </a:xfrm>
          <a:prstGeom prst="rect">
            <a:avLst/>
          </a:prstGeom>
        </p:spPr>
        <p:txBody>
          <a:bodyPr vert="horz" wrap="square" lIns="0" tIns="7818" rIns="0" bIns="0" rtlCol="0">
            <a:spAutoFit/>
          </a:bodyPr>
          <a:lstStyle/>
          <a:p>
            <a:pPr marL="9197" marR="183026">
              <a:lnSpc>
                <a:spcPct val="108200"/>
              </a:lnSpc>
              <a:spcBef>
                <a:spcPts val="62"/>
              </a:spcBef>
            </a:pPr>
            <a:r>
              <a:rPr sz="362" dirty="0">
                <a:latin typeface="Century Gothic"/>
                <a:cs typeface="Century Gothic"/>
              </a:rPr>
              <a:t>Erith</a:t>
            </a:r>
            <a:r>
              <a:rPr sz="362" spc="43" dirty="0">
                <a:latin typeface="Century Gothic"/>
                <a:cs typeface="Century Gothic"/>
              </a:rPr>
              <a:t> </a:t>
            </a:r>
            <a:r>
              <a:rPr sz="362" spc="-7" dirty="0">
                <a:latin typeface="Century Gothic"/>
                <a:cs typeface="Century Gothic"/>
              </a:rPr>
              <a:t>Contractors</a:t>
            </a:r>
            <a:r>
              <a:rPr sz="362" spc="362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Queen</a:t>
            </a:r>
            <a:r>
              <a:rPr sz="362" spc="76" dirty="0">
                <a:latin typeface="Century Gothic"/>
                <a:cs typeface="Century Gothic"/>
              </a:rPr>
              <a:t> </a:t>
            </a:r>
            <a:r>
              <a:rPr sz="362" spc="-7" dirty="0">
                <a:latin typeface="Century Gothic"/>
                <a:cs typeface="Century Gothic"/>
              </a:rPr>
              <a:t>Street</a:t>
            </a:r>
            <a:r>
              <a:rPr sz="362" spc="362" dirty="0">
                <a:latin typeface="Century Gothic"/>
                <a:cs typeface="Century Gothic"/>
              </a:rPr>
              <a:t> </a:t>
            </a:r>
            <a:r>
              <a:rPr sz="362" spc="-7" dirty="0">
                <a:latin typeface="Century Gothic"/>
                <a:cs typeface="Century Gothic"/>
              </a:rPr>
              <a:t>Erith</a:t>
            </a:r>
            <a:endParaRPr sz="362">
              <a:latin typeface="Century Gothic"/>
              <a:cs typeface="Century Gothic"/>
            </a:endParaRPr>
          </a:p>
          <a:p>
            <a:pPr marL="9197">
              <a:spcBef>
                <a:spcPts val="33"/>
              </a:spcBef>
            </a:pPr>
            <a:r>
              <a:rPr sz="362" dirty="0">
                <a:latin typeface="Century Gothic"/>
                <a:cs typeface="Century Gothic"/>
              </a:rPr>
              <a:t>Kent</a:t>
            </a:r>
            <a:r>
              <a:rPr sz="362" spc="25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DA8</a:t>
            </a:r>
            <a:r>
              <a:rPr sz="362" spc="36" dirty="0">
                <a:latin typeface="Century Gothic"/>
                <a:cs typeface="Century Gothic"/>
              </a:rPr>
              <a:t> </a:t>
            </a:r>
            <a:r>
              <a:rPr sz="362" spc="-18" dirty="0">
                <a:latin typeface="Century Gothic"/>
                <a:cs typeface="Century Gothic"/>
              </a:rPr>
              <a:t>1RP</a:t>
            </a:r>
            <a:endParaRPr sz="362">
              <a:latin typeface="Century Gothic"/>
              <a:cs typeface="Century Gothic"/>
            </a:endParaRPr>
          </a:p>
          <a:p>
            <a:pPr marL="9197">
              <a:spcBef>
                <a:spcPts val="33"/>
              </a:spcBef>
            </a:pPr>
            <a:r>
              <a:rPr sz="362" dirty="0">
                <a:latin typeface="Century Gothic"/>
                <a:cs typeface="Century Gothic"/>
              </a:rPr>
              <a:t>Tel:</a:t>
            </a:r>
            <a:r>
              <a:rPr sz="362" spc="40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+44</a:t>
            </a:r>
            <a:r>
              <a:rPr sz="362" spc="51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(0)370</a:t>
            </a:r>
            <a:r>
              <a:rPr sz="362" spc="54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950</a:t>
            </a:r>
            <a:r>
              <a:rPr sz="362" spc="58" dirty="0">
                <a:latin typeface="Century Gothic"/>
                <a:cs typeface="Century Gothic"/>
              </a:rPr>
              <a:t> </a:t>
            </a:r>
            <a:r>
              <a:rPr sz="362" spc="-14" dirty="0">
                <a:latin typeface="Century Gothic"/>
                <a:cs typeface="Century Gothic"/>
              </a:rPr>
              <a:t>8800</a:t>
            </a:r>
            <a:endParaRPr sz="362">
              <a:latin typeface="Century Gothic"/>
              <a:cs typeface="Century Gothic"/>
            </a:endParaRPr>
          </a:p>
          <a:p>
            <a:pPr marL="9197">
              <a:spcBef>
                <a:spcPts val="40"/>
              </a:spcBef>
            </a:pPr>
            <a:r>
              <a:rPr sz="362" dirty="0">
                <a:latin typeface="Century Gothic"/>
                <a:cs typeface="Century Gothic"/>
              </a:rPr>
              <a:t>Fax:</a:t>
            </a:r>
            <a:r>
              <a:rPr sz="362" spc="43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+44</a:t>
            </a:r>
            <a:r>
              <a:rPr sz="362" spc="58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(0)370</a:t>
            </a:r>
            <a:r>
              <a:rPr sz="362" spc="54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950</a:t>
            </a:r>
            <a:r>
              <a:rPr sz="362" spc="62" dirty="0">
                <a:latin typeface="Century Gothic"/>
                <a:cs typeface="Century Gothic"/>
              </a:rPr>
              <a:t> </a:t>
            </a:r>
            <a:r>
              <a:rPr sz="362" spc="-14" dirty="0">
                <a:latin typeface="Century Gothic"/>
                <a:cs typeface="Century Gothic"/>
              </a:rPr>
              <a:t>8808</a:t>
            </a:r>
            <a:endParaRPr sz="362">
              <a:latin typeface="Century Gothic"/>
              <a:cs typeface="Century Gothic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4182031" y="9730031"/>
            <a:ext cx="445601" cy="156856"/>
          </a:xfrm>
          <a:prstGeom prst="rect">
            <a:avLst/>
          </a:prstGeom>
        </p:spPr>
        <p:txBody>
          <a:bodyPr vert="horz" wrap="square" lIns="0" tIns="11956" rIns="0" bIns="0" rtlCol="0">
            <a:spAutoFit/>
          </a:bodyPr>
          <a:lstStyle/>
          <a:p>
            <a:pPr marL="9197">
              <a:spcBef>
                <a:spcPts val="94"/>
              </a:spcBef>
            </a:pPr>
            <a:r>
              <a:rPr sz="941" b="1" spc="-7" dirty="0">
                <a:solidFill>
                  <a:srgbClr val="FEFFFF"/>
                </a:solidFill>
                <a:latin typeface="Century Gothic"/>
                <a:cs typeface="Century Gothic"/>
              </a:rPr>
              <a:t>TENDER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14634511" y="9619680"/>
            <a:ext cx="386280" cy="155127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129223" marR="3679" indent="-120485">
              <a:spcBef>
                <a:spcPts val="80"/>
              </a:spcBef>
            </a:pPr>
            <a:r>
              <a:rPr sz="471" dirty="0">
                <a:latin typeface="Century Gothic"/>
                <a:cs typeface="Century Gothic"/>
              </a:rPr>
              <a:t>As</a:t>
            </a:r>
            <a:r>
              <a:rPr sz="471" spc="-7" dirty="0">
                <a:latin typeface="Century Gothic"/>
                <a:cs typeface="Century Gothic"/>
              </a:rPr>
              <a:t> indicated</a:t>
            </a:r>
            <a:r>
              <a:rPr sz="471" spc="362" dirty="0">
                <a:latin typeface="Century Gothic"/>
                <a:cs typeface="Century Gothic"/>
              </a:rPr>
              <a:t> </a:t>
            </a:r>
            <a:r>
              <a:rPr sz="471" spc="-18" dirty="0">
                <a:latin typeface="Century Gothic"/>
                <a:cs typeface="Century Gothic"/>
              </a:rPr>
              <a:t>@A1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15927240" y="9838837"/>
            <a:ext cx="120942" cy="161565"/>
          </a:xfrm>
          <a:prstGeom prst="rect">
            <a:avLst/>
          </a:prstGeom>
        </p:spPr>
        <p:txBody>
          <a:bodyPr vert="horz" wrap="square" lIns="0" tIns="16555" rIns="0" bIns="0" rtlCol="0">
            <a:spAutoFit/>
          </a:bodyPr>
          <a:lstStyle/>
          <a:p>
            <a:pPr marL="9197">
              <a:spcBef>
                <a:spcPts val="130"/>
              </a:spcBef>
            </a:pPr>
            <a:r>
              <a:rPr sz="362" b="1" spc="-14" dirty="0">
                <a:latin typeface="Century Gothic"/>
                <a:cs typeface="Century Gothic"/>
              </a:rPr>
              <a:t>REV:</a:t>
            </a:r>
            <a:endParaRPr sz="362">
              <a:latin typeface="Century Gothic"/>
              <a:cs typeface="Century Gothic"/>
            </a:endParaRPr>
          </a:p>
          <a:p>
            <a:pPr marL="9197">
              <a:spcBef>
                <a:spcPts val="47"/>
              </a:spcBef>
            </a:pPr>
            <a:r>
              <a:rPr sz="579" b="1" spc="-18" dirty="0">
                <a:latin typeface="Century Gothic"/>
                <a:cs typeface="Century Gothic"/>
              </a:rPr>
              <a:t>P0</a:t>
            </a:r>
            <a:endParaRPr sz="579">
              <a:latin typeface="Century Gothic"/>
              <a:cs typeface="Century Gothic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14462220" y="9838837"/>
            <a:ext cx="687026" cy="161565"/>
          </a:xfrm>
          <a:prstGeom prst="rect">
            <a:avLst/>
          </a:prstGeom>
        </p:spPr>
        <p:txBody>
          <a:bodyPr vert="horz" wrap="square" lIns="0" tIns="16555" rIns="0" bIns="0" rtlCol="0">
            <a:spAutoFit/>
          </a:bodyPr>
          <a:lstStyle/>
          <a:p>
            <a:pPr marL="27592">
              <a:spcBef>
                <a:spcPts val="130"/>
              </a:spcBef>
            </a:pPr>
            <a:r>
              <a:rPr sz="362" b="1" dirty="0">
                <a:latin typeface="Century Gothic"/>
                <a:cs typeface="Century Gothic"/>
              </a:rPr>
              <a:t>PROJECT</a:t>
            </a:r>
            <a:r>
              <a:rPr sz="362" b="1" spc="22" dirty="0">
                <a:latin typeface="Century Gothic"/>
                <a:cs typeface="Century Gothic"/>
              </a:rPr>
              <a:t> </a:t>
            </a:r>
            <a:r>
              <a:rPr sz="362" b="1" dirty="0">
                <a:latin typeface="Century Gothic"/>
                <a:cs typeface="Century Gothic"/>
              </a:rPr>
              <a:t>NO.</a:t>
            </a:r>
            <a:r>
              <a:rPr sz="362" b="1" spc="293" dirty="0">
                <a:latin typeface="Century Gothic"/>
                <a:cs typeface="Century Gothic"/>
              </a:rPr>
              <a:t>  </a:t>
            </a:r>
            <a:r>
              <a:rPr sz="362" b="1" dirty="0">
                <a:latin typeface="Century Gothic"/>
                <a:cs typeface="Century Gothic"/>
              </a:rPr>
              <a:t>SHEET</a:t>
            </a:r>
            <a:r>
              <a:rPr sz="362" b="1" spc="22" dirty="0">
                <a:latin typeface="Century Gothic"/>
                <a:cs typeface="Century Gothic"/>
              </a:rPr>
              <a:t> </a:t>
            </a:r>
            <a:r>
              <a:rPr sz="362" b="1" spc="-18" dirty="0">
                <a:latin typeface="Century Gothic"/>
                <a:cs typeface="Century Gothic"/>
              </a:rPr>
              <a:t>NO.</a:t>
            </a:r>
            <a:endParaRPr sz="362">
              <a:latin typeface="Century Gothic"/>
              <a:cs typeface="Century Gothic"/>
            </a:endParaRPr>
          </a:p>
          <a:p>
            <a:pPr marL="30351">
              <a:spcBef>
                <a:spcPts val="47"/>
              </a:spcBef>
            </a:pPr>
            <a:r>
              <a:rPr sz="579" b="1" spc="-7" dirty="0">
                <a:latin typeface="Century Gothic"/>
                <a:cs typeface="Century Gothic"/>
              </a:rPr>
              <a:t>T25-</a:t>
            </a:r>
            <a:r>
              <a:rPr sz="579" b="1" dirty="0">
                <a:latin typeface="Century Gothic"/>
                <a:cs typeface="Century Gothic"/>
              </a:rPr>
              <a:t>0257</a:t>
            </a:r>
            <a:r>
              <a:rPr sz="579" b="1" spc="22" dirty="0">
                <a:latin typeface="Century Gothic"/>
                <a:cs typeface="Century Gothic"/>
              </a:rPr>
              <a:t> </a:t>
            </a:r>
            <a:r>
              <a:rPr sz="706" baseline="8547" dirty="0">
                <a:latin typeface="Century Gothic"/>
                <a:cs typeface="Century Gothic"/>
              </a:rPr>
              <a:t>-</a:t>
            </a:r>
            <a:r>
              <a:rPr sz="706" spc="157" baseline="8547" dirty="0">
                <a:latin typeface="Century Gothic"/>
                <a:cs typeface="Century Gothic"/>
              </a:rPr>
              <a:t> </a:t>
            </a:r>
            <a:r>
              <a:rPr sz="579" b="1" spc="-7" dirty="0">
                <a:latin typeface="Century Gothic"/>
                <a:cs typeface="Century Gothic"/>
              </a:rPr>
              <a:t>PL009</a:t>
            </a:r>
            <a:endParaRPr sz="579">
              <a:latin typeface="Century Gothic"/>
              <a:cs typeface="Century Gothic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15085940" y="9587499"/>
            <a:ext cx="213374" cy="201143"/>
          </a:xfrm>
          <a:prstGeom prst="rect">
            <a:avLst/>
          </a:prstGeom>
        </p:spPr>
        <p:txBody>
          <a:bodyPr vert="horz" wrap="square" lIns="0" tIns="30351" rIns="0" bIns="0" rtlCol="0">
            <a:spAutoFit/>
          </a:bodyPr>
          <a:lstStyle/>
          <a:p>
            <a:pPr marL="9197">
              <a:spcBef>
                <a:spcPts val="239"/>
              </a:spcBef>
            </a:pPr>
            <a:r>
              <a:rPr sz="362" b="1" spc="-7" dirty="0">
                <a:latin typeface="Century Gothic"/>
                <a:cs typeface="Century Gothic"/>
              </a:rPr>
              <a:t>DRAWN:</a:t>
            </a:r>
            <a:endParaRPr sz="362">
              <a:latin typeface="Century Gothic"/>
              <a:cs typeface="Century Gothic"/>
            </a:endParaRPr>
          </a:p>
          <a:p>
            <a:pPr marL="9197">
              <a:spcBef>
                <a:spcPts val="206"/>
              </a:spcBef>
            </a:pPr>
            <a:r>
              <a:rPr sz="579" b="1" spc="-18" dirty="0">
                <a:latin typeface="Century Gothic"/>
                <a:cs typeface="Century Gothic"/>
              </a:rPr>
              <a:t>EP</a:t>
            </a:r>
            <a:endParaRPr sz="579">
              <a:latin typeface="Century Gothic"/>
              <a:cs typeface="Century Gothic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15461154" y="9587499"/>
            <a:ext cx="259359" cy="201143"/>
          </a:xfrm>
          <a:prstGeom prst="rect">
            <a:avLst/>
          </a:prstGeom>
        </p:spPr>
        <p:txBody>
          <a:bodyPr vert="horz" wrap="square" lIns="0" tIns="30351" rIns="0" bIns="0" rtlCol="0">
            <a:spAutoFit/>
          </a:bodyPr>
          <a:lstStyle/>
          <a:p>
            <a:pPr marL="9197">
              <a:spcBef>
                <a:spcPts val="239"/>
              </a:spcBef>
            </a:pPr>
            <a:r>
              <a:rPr sz="362" b="1" spc="-7" dirty="0">
                <a:latin typeface="Century Gothic"/>
                <a:cs typeface="Century Gothic"/>
              </a:rPr>
              <a:t>CHECKED:</a:t>
            </a:r>
            <a:endParaRPr sz="362">
              <a:latin typeface="Century Gothic"/>
              <a:cs typeface="Century Gothic"/>
            </a:endParaRPr>
          </a:p>
          <a:p>
            <a:pPr marL="9197">
              <a:spcBef>
                <a:spcPts val="206"/>
              </a:spcBef>
            </a:pPr>
            <a:r>
              <a:rPr sz="579" b="1" spc="-18" dirty="0">
                <a:latin typeface="Century Gothic"/>
                <a:cs typeface="Century Gothic"/>
              </a:rPr>
              <a:t>AH</a:t>
            </a:r>
            <a:endParaRPr sz="579">
              <a:latin typeface="Century Gothic"/>
              <a:cs typeface="Century Gothic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15837097" y="9587499"/>
            <a:ext cx="288330" cy="201143"/>
          </a:xfrm>
          <a:prstGeom prst="rect">
            <a:avLst/>
          </a:prstGeom>
        </p:spPr>
        <p:txBody>
          <a:bodyPr vert="horz" wrap="square" lIns="0" tIns="30351" rIns="0" bIns="0" rtlCol="0">
            <a:spAutoFit/>
          </a:bodyPr>
          <a:lstStyle/>
          <a:p>
            <a:pPr marL="9197">
              <a:spcBef>
                <a:spcPts val="239"/>
              </a:spcBef>
            </a:pPr>
            <a:r>
              <a:rPr sz="362" b="1" spc="-7" dirty="0">
                <a:latin typeface="Century Gothic"/>
                <a:cs typeface="Century Gothic"/>
              </a:rPr>
              <a:t>APPROVED:</a:t>
            </a:r>
            <a:endParaRPr sz="362">
              <a:latin typeface="Century Gothic"/>
              <a:cs typeface="Century Gothic"/>
            </a:endParaRPr>
          </a:p>
          <a:p>
            <a:pPr marL="9197">
              <a:spcBef>
                <a:spcPts val="206"/>
              </a:spcBef>
            </a:pPr>
            <a:r>
              <a:rPr sz="579" b="1" spc="-18" dirty="0">
                <a:latin typeface="Century Gothic"/>
                <a:cs typeface="Century Gothic"/>
              </a:rPr>
              <a:t>GS</a:t>
            </a:r>
            <a:endParaRPr sz="579">
              <a:latin typeface="Century Gothic"/>
              <a:cs typeface="Century Gothic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4774164" y="9590233"/>
            <a:ext cx="2356307" cy="555618"/>
          </a:xfrm>
          <a:prstGeom prst="rect">
            <a:avLst/>
          </a:prstGeom>
        </p:spPr>
        <p:txBody>
          <a:bodyPr vert="horz" wrap="square" lIns="0" tIns="27132" rIns="0" bIns="0" rtlCol="0">
            <a:spAutoFit/>
          </a:bodyPr>
          <a:lstStyle/>
          <a:p>
            <a:pPr marL="9197">
              <a:spcBef>
                <a:spcPts val="214"/>
              </a:spcBef>
            </a:pPr>
            <a:r>
              <a:rPr sz="941" spc="-7" dirty="0">
                <a:latin typeface="Century Gothic"/>
                <a:cs typeface="Century Gothic"/>
              </a:rPr>
              <a:t>PROJECT:</a:t>
            </a:r>
            <a:endParaRPr sz="941">
              <a:latin typeface="Century Gothic"/>
              <a:cs typeface="Century Gothic"/>
            </a:endParaRPr>
          </a:p>
          <a:p>
            <a:pPr marL="9197">
              <a:spcBef>
                <a:spcPts val="192"/>
              </a:spcBef>
            </a:pPr>
            <a:r>
              <a:rPr sz="1521" b="1" dirty="0">
                <a:latin typeface="Century Gothic"/>
                <a:cs typeface="Century Gothic"/>
              </a:rPr>
              <a:t>CHANTRY</a:t>
            </a:r>
            <a:r>
              <a:rPr sz="1521" b="1" spc="-62" dirty="0">
                <a:latin typeface="Century Gothic"/>
                <a:cs typeface="Century Gothic"/>
              </a:rPr>
              <a:t> </a:t>
            </a:r>
            <a:r>
              <a:rPr sz="1521" b="1" dirty="0">
                <a:latin typeface="Century Gothic"/>
                <a:cs typeface="Century Gothic"/>
              </a:rPr>
              <a:t>CENTRE</a:t>
            </a:r>
            <a:r>
              <a:rPr sz="1521" b="1" spc="-69" dirty="0">
                <a:latin typeface="Century Gothic"/>
                <a:cs typeface="Century Gothic"/>
              </a:rPr>
              <a:t> </a:t>
            </a:r>
            <a:r>
              <a:rPr sz="1521" b="1" dirty="0">
                <a:latin typeface="Century Gothic"/>
                <a:cs typeface="Century Gothic"/>
              </a:rPr>
              <a:t>UNIT</a:t>
            </a:r>
            <a:r>
              <a:rPr sz="1521" b="1" spc="-51" dirty="0">
                <a:latin typeface="Century Gothic"/>
                <a:cs typeface="Century Gothic"/>
              </a:rPr>
              <a:t> </a:t>
            </a:r>
            <a:r>
              <a:rPr sz="1521" b="1" spc="-18" dirty="0">
                <a:latin typeface="Century Gothic"/>
                <a:cs typeface="Century Gothic"/>
              </a:rPr>
              <a:t>62</a:t>
            </a:r>
            <a:endParaRPr sz="1521">
              <a:latin typeface="Century Gothic"/>
              <a:cs typeface="Century Gothic"/>
            </a:endParaRPr>
          </a:p>
          <a:p>
            <a:pPr marL="198203">
              <a:spcBef>
                <a:spcPts val="395"/>
              </a:spcBef>
              <a:tabLst>
                <a:tab pos="1382820" algn="l"/>
              </a:tabLst>
            </a:pPr>
            <a:r>
              <a:rPr sz="471" spc="-36" dirty="0">
                <a:latin typeface="Century Gothic"/>
                <a:cs typeface="Century Gothic"/>
              </a:rPr>
              <a:t>3</a:t>
            </a:r>
            <a:r>
              <a:rPr sz="471" dirty="0">
                <a:latin typeface="Century Gothic"/>
                <a:cs typeface="Century Gothic"/>
              </a:rPr>
              <a:t>	</a:t>
            </a:r>
            <a:r>
              <a:rPr sz="471" spc="-36" dirty="0">
                <a:latin typeface="Century Gothic"/>
                <a:cs typeface="Century Gothic"/>
              </a:rPr>
              <a:t>4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7941483" y="9590233"/>
            <a:ext cx="1878056" cy="555618"/>
          </a:xfrm>
          <a:prstGeom prst="rect">
            <a:avLst/>
          </a:prstGeom>
        </p:spPr>
        <p:txBody>
          <a:bodyPr vert="horz" wrap="square" lIns="0" tIns="27132" rIns="0" bIns="0" rtlCol="0">
            <a:spAutoFit/>
          </a:bodyPr>
          <a:lstStyle/>
          <a:p>
            <a:pPr marL="9197">
              <a:spcBef>
                <a:spcPts val="214"/>
              </a:spcBef>
            </a:pPr>
            <a:r>
              <a:rPr sz="941" spc="-7" dirty="0">
                <a:latin typeface="Century Gothic"/>
                <a:cs typeface="Century Gothic"/>
              </a:rPr>
              <a:t>DRAWING:</a:t>
            </a:r>
            <a:endParaRPr sz="941">
              <a:latin typeface="Century Gothic"/>
              <a:cs typeface="Century Gothic"/>
            </a:endParaRPr>
          </a:p>
          <a:p>
            <a:pPr marL="9197">
              <a:spcBef>
                <a:spcPts val="192"/>
              </a:spcBef>
            </a:pPr>
            <a:r>
              <a:rPr sz="1521" b="1" dirty="0">
                <a:latin typeface="Century Gothic"/>
                <a:cs typeface="Century Gothic"/>
              </a:rPr>
              <a:t>MOBILE</a:t>
            </a:r>
            <a:r>
              <a:rPr sz="1521" b="1" spc="-62" dirty="0">
                <a:latin typeface="Century Gothic"/>
                <a:cs typeface="Century Gothic"/>
              </a:rPr>
              <a:t> </a:t>
            </a:r>
            <a:r>
              <a:rPr sz="1521" b="1" dirty="0">
                <a:latin typeface="Century Gothic"/>
                <a:cs typeface="Century Gothic"/>
              </a:rPr>
              <a:t>CRANE</a:t>
            </a:r>
            <a:r>
              <a:rPr sz="1521" b="1" spc="-62" dirty="0">
                <a:latin typeface="Century Gothic"/>
                <a:cs typeface="Century Gothic"/>
              </a:rPr>
              <a:t> </a:t>
            </a:r>
            <a:r>
              <a:rPr sz="1521" b="1" spc="-14" dirty="0">
                <a:latin typeface="Century Gothic"/>
                <a:cs typeface="Century Gothic"/>
              </a:rPr>
              <a:t>VISIT</a:t>
            </a:r>
            <a:endParaRPr sz="1521">
              <a:latin typeface="Century Gothic"/>
              <a:cs typeface="Century Gothic"/>
            </a:endParaRPr>
          </a:p>
          <a:p>
            <a:pPr marL="587250">
              <a:spcBef>
                <a:spcPts val="406"/>
              </a:spcBef>
              <a:tabLst>
                <a:tab pos="1734158" algn="l"/>
              </a:tabLst>
            </a:pPr>
            <a:r>
              <a:rPr sz="471" spc="-36" dirty="0">
                <a:latin typeface="Century Gothic"/>
                <a:cs typeface="Century Gothic"/>
              </a:rPr>
              <a:t>6</a:t>
            </a:r>
            <a:r>
              <a:rPr sz="471" dirty="0">
                <a:latin typeface="Century Gothic"/>
                <a:cs typeface="Century Gothic"/>
              </a:rPr>
              <a:t>	</a:t>
            </a:r>
            <a:r>
              <a:rPr sz="471" spc="-36" dirty="0">
                <a:latin typeface="Century Gothic"/>
                <a:cs typeface="Century Gothic"/>
              </a:rPr>
              <a:t>7</a:t>
            </a:r>
            <a:endParaRPr sz="471">
              <a:latin typeface="Century Gothic"/>
              <a:cs typeface="Century Gothic"/>
            </a:endParaRPr>
          </a:p>
        </p:txBody>
      </p:sp>
      <p:grpSp>
        <p:nvGrpSpPr>
          <p:cNvPr id="112" name="object 112"/>
          <p:cNvGrpSpPr/>
          <p:nvPr/>
        </p:nvGrpSpPr>
        <p:grpSpPr>
          <a:xfrm>
            <a:off x="12549993" y="9704254"/>
            <a:ext cx="189921" cy="273615"/>
            <a:chOff x="14755263" y="13400256"/>
            <a:chExt cx="262255" cy="377825"/>
          </a:xfrm>
        </p:grpSpPr>
        <p:sp>
          <p:nvSpPr>
            <p:cNvPr id="113" name="object 113"/>
            <p:cNvSpPr/>
            <p:nvPr/>
          </p:nvSpPr>
          <p:spPr>
            <a:xfrm>
              <a:off x="14756275" y="13401268"/>
              <a:ext cx="260350" cy="375920"/>
            </a:xfrm>
            <a:custGeom>
              <a:avLst/>
              <a:gdLst/>
              <a:ahLst/>
              <a:cxnLst/>
              <a:rect l="l" t="t" r="r" b="b"/>
              <a:pathLst>
                <a:path w="260350" h="375919">
                  <a:moveTo>
                    <a:pt x="158876" y="216557"/>
                  </a:moveTo>
                  <a:lnTo>
                    <a:pt x="217569" y="375433"/>
                  </a:lnTo>
                </a:path>
                <a:path w="260350" h="375919">
                  <a:moveTo>
                    <a:pt x="260071" y="0"/>
                  </a:moveTo>
                  <a:lnTo>
                    <a:pt x="217569" y="375433"/>
                  </a:lnTo>
                </a:path>
                <a:path w="260350" h="375919">
                  <a:moveTo>
                    <a:pt x="158876" y="216557"/>
                  </a:moveTo>
                  <a:lnTo>
                    <a:pt x="0" y="274238"/>
                  </a:lnTo>
                </a:path>
                <a:path w="260350" h="375919">
                  <a:moveTo>
                    <a:pt x="260071" y="0"/>
                  </a:moveTo>
                  <a:lnTo>
                    <a:pt x="0" y="27423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14" name="object 114"/>
            <p:cNvSpPr/>
            <p:nvPr/>
          </p:nvSpPr>
          <p:spPr>
            <a:xfrm>
              <a:off x="14923248" y="13437698"/>
              <a:ext cx="78105" cy="286385"/>
            </a:xfrm>
            <a:custGeom>
              <a:avLst/>
              <a:gdLst/>
              <a:ahLst/>
              <a:cxnLst/>
              <a:rect l="l" t="t" r="r" b="b"/>
              <a:pathLst>
                <a:path w="78105" h="286384">
                  <a:moveTo>
                    <a:pt x="77920" y="0"/>
                  </a:moveTo>
                  <a:lnTo>
                    <a:pt x="76908" y="0"/>
                  </a:lnTo>
                  <a:lnTo>
                    <a:pt x="70836" y="12143"/>
                  </a:lnTo>
                  <a:lnTo>
                    <a:pt x="69824" y="15179"/>
                  </a:lnTo>
                  <a:lnTo>
                    <a:pt x="63752" y="27322"/>
                  </a:lnTo>
                  <a:lnTo>
                    <a:pt x="62740" y="30358"/>
                  </a:lnTo>
                  <a:lnTo>
                    <a:pt x="56669" y="42501"/>
                  </a:lnTo>
                  <a:lnTo>
                    <a:pt x="55657" y="45537"/>
                  </a:lnTo>
                  <a:lnTo>
                    <a:pt x="49585" y="57681"/>
                  </a:lnTo>
                  <a:lnTo>
                    <a:pt x="48573" y="60717"/>
                  </a:lnTo>
                  <a:lnTo>
                    <a:pt x="42501" y="72860"/>
                  </a:lnTo>
                  <a:lnTo>
                    <a:pt x="41490" y="75896"/>
                  </a:lnTo>
                  <a:lnTo>
                    <a:pt x="35418" y="88039"/>
                  </a:lnTo>
                  <a:lnTo>
                    <a:pt x="34406" y="91075"/>
                  </a:lnTo>
                  <a:lnTo>
                    <a:pt x="28334" y="103219"/>
                  </a:lnTo>
                  <a:lnTo>
                    <a:pt x="27322" y="106254"/>
                  </a:lnTo>
                  <a:lnTo>
                    <a:pt x="21250" y="118398"/>
                  </a:lnTo>
                  <a:lnTo>
                    <a:pt x="20239" y="121434"/>
                  </a:lnTo>
                  <a:lnTo>
                    <a:pt x="14167" y="133577"/>
                  </a:lnTo>
                  <a:lnTo>
                    <a:pt x="13155" y="136613"/>
                  </a:lnTo>
                  <a:lnTo>
                    <a:pt x="7083" y="148756"/>
                  </a:lnTo>
                  <a:lnTo>
                    <a:pt x="6071" y="151792"/>
                  </a:lnTo>
                  <a:lnTo>
                    <a:pt x="0" y="163936"/>
                  </a:lnTo>
                  <a:lnTo>
                    <a:pt x="1011" y="164948"/>
                  </a:lnTo>
                  <a:lnTo>
                    <a:pt x="1011" y="166971"/>
                  </a:lnTo>
                  <a:lnTo>
                    <a:pt x="2023" y="166971"/>
                  </a:lnTo>
                  <a:lnTo>
                    <a:pt x="2023" y="170007"/>
                  </a:lnTo>
                  <a:lnTo>
                    <a:pt x="3035" y="170007"/>
                  </a:lnTo>
                  <a:lnTo>
                    <a:pt x="3035" y="173043"/>
                  </a:lnTo>
                  <a:lnTo>
                    <a:pt x="4047" y="173043"/>
                  </a:lnTo>
                  <a:lnTo>
                    <a:pt x="4047" y="176079"/>
                  </a:lnTo>
                  <a:lnTo>
                    <a:pt x="5059" y="176079"/>
                  </a:lnTo>
                  <a:lnTo>
                    <a:pt x="5059" y="178103"/>
                  </a:lnTo>
                  <a:lnTo>
                    <a:pt x="6071" y="178103"/>
                  </a:lnTo>
                  <a:lnTo>
                    <a:pt x="6071" y="181139"/>
                  </a:lnTo>
                  <a:lnTo>
                    <a:pt x="7083" y="181139"/>
                  </a:lnTo>
                  <a:lnTo>
                    <a:pt x="7083" y="184175"/>
                  </a:lnTo>
                  <a:lnTo>
                    <a:pt x="8095" y="184175"/>
                  </a:lnTo>
                  <a:lnTo>
                    <a:pt x="8095" y="187211"/>
                  </a:lnTo>
                  <a:lnTo>
                    <a:pt x="9107" y="187211"/>
                  </a:lnTo>
                  <a:lnTo>
                    <a:pt x="9107" y="189234"/>
                  </a:lnTo>
                  <a:lnTo>
                    <a:pt x="10119" y="189234"/>
                  </a:lnTo>
                  <a:lnTo>
                    <a:pt x="10119" y="192270"/>
                  </a:lnTo>
                  <a:lnTo>
                    <a:pt x="11131" y="192270"/>
                  </a:lnTo>
                  <a:lnTo>
                    <a:pt x="11131" y="195306"/>
                  </a:lnTo>
                  <a:lnTo>
                    <a:pt x="12143" y="195306"/>
                  </a:lnTo>
                  <a:lnTo>
                    <a:pt x="12143" y="198342"/>
                  </a:lnTo>
                  <a:lnTo>
                    <a:pt x="13155" y="198342"/>
                  </a:lnTo>
                  <a:lnTo>
                    <a:pt x="13155" y="200366"/>
                  </a:lnTo>
                  <a:lnTo>
                    <a:pt x="14167" y="200366"/>
                  </a:lnTo>
                  <a:lnTo>
                    <a:pt x="14167" y="203402"/>
                  </a:lnTo>
                  <a:lnTo>
                    <a:pt x="15179" y="203402"/>
                  </a:lnTo>
                  <a:lnTo>
                    <a:pt x="15179" y="206438"/>
                  </a:lnTo>
                  <a:lnTo>
                    <a:pt x="16191" y="206438"/>
                  </a:lnTo>
                  <a:lnTo>
                    <a:pt x="16191" y="209473"/>
                  </a:lnTo>
                  <a:lnTo>
                    <a:pt x="17203" y="209473"/>
                  </a:lnTo>
                  <a:lnTo>
                    <a:pt x="17203" y="211497"/>
                  </a:lnTo>
                  <a:lnTo>
                    <a:pt x="18215" y="211497"/>
                  </a:lnTo>
                  <a:lnTo>
                    <a:pt x="18215" y="214533"/>
                  </a:lnTo>
                  <a:lnTo>
                    <a:pt x="19227" y="214533"/>
                  </a:lnTo>
                  <a:lnTo>
                    <a:pt x="19227" y="217569"/>
                  </a:lnTo>
                  <a:lnTo>
                    <a:pt x="20239" y="217569"/>
                  </a:lnTo>
                  <a:lnTo>
                    <a:pt x="20239" y="220605"/>
                  </a:lnTo>
                  <a:lnTo>
                    <a:pt x="21250" y="220605"/>
                  </a:lnTo>
                  <a:lnTo>
                    <a:pt x="21250" y="222629"/>
                  </a:lnTo>
                  <a:lnTo>
                    <a:pt x="22262" y="222629"/>
                  </a:lnTo>
                  <a:lnTo>
                    <a:pt x="22262" y="225665"/>
                  </a:lnTo>
                  <a:lnTo>
                    <a:pt x="23274" y="225665"/>
                  </a:lnTo>
                  <a:lnTo>
                    <a:pt x="23274" y="228701"/>
                  </a:lnTo>
                  <a:lnTo>
                    <a:pt x="24286" y="228701"/>
                  </a:lnTo>
                  <a:lnTo>
                    <a:pt x="24286" y="231736"/>
                  </a:lnTo>
                  <a:lnTo>
                    <a:pt x="25298" y="231736"/>
                  </a:lnTo>
                  <a:lnTo>
                    <a:pt x="25298" y="233760"/>
                  </a:lnTo>
                  <a:lnTo>
                    <a:pt x="26310" y="233760"/>
                  </a:lnTo>
                  <a:lnTo>
                    <a:pt x="26310" y="236796"/>
                  </a:lnTo>
                  <a:lnTo>
                    <a:pt x="27322" y="236796"/>
                  </a:lnTo>
                  <a:lnTo>
                    <a:pt x="27322" y="239832"/>
                  </a:lnTo>
                  <a:lnTo>
                    <a:pt x="28334" y="239832"/>
                  </a:lnTo>
                  <a:lnTo>
                    <a:pt x="28334" y="242868"/>
                  </a:lnTo>
                  <a:lnTo>
                    <a:pt x="29346" y="242868"/>
                  </a:lnTo>
                  <a:lnTo>
                    <a:pt x="29346" y="244892"/>
                  </a:lnTo>
                  <a:lnTo>
                    <a:pt x="30358" y="244892"/>
                  </a:lnTo>
                  <a:lnTo>
                    <a:pt x="30358" y="247928"/>
                  </a:lnTo>
                  <a:lnTo>
                    <a:pt x="31370" y="247928"/>
                  </a:lnTo>
                  <a:lnTo>
                    <a:pt x="31370" y="250963"/>
                  </a:lnTo>
                  <a:lnTo>
                    <a:pt x="32382" y="250963"/>
                  </a:lnTo>
                  <a:lnTo>
                    <a:pt x="32382" y="253999"/>
                  </a:lnTo>
                  <a:lnTo>
                    <a:pt x="33394" y="253999"/>
                  </a:lnTo>
                  <a:lnTo>
                    <a:pt x="33394" y="256023"/>
                  </a:lnTo>
                  <a:lnTo>
                    <a:pt x="34406" y="256023"/>
                  </a:lnTo>
                  <a:lnTo>
                    <a:pt x="34406" y="259059"/>
                  </a:lnTo>
                  <a:lnTo>
                    <a:pt x="35418" y="259059"/>
                  </a:lnTo>
                  <a:lnTo>
                    <a:pt x="35418" y="262095"/>
                  </a:lnTo>
                  <a:lnTo>
                    <a:pt x="36430" y="262095"/>
                  </a:lnTo>
                  <a:lnTo>
                    <a:pt x="36430" y="265131"/>
                  </a:lnTo>
                  <a:lnTo>
                    <a:pt x="37442" y="265131"/>
                  </a:lnTo>
                  <a:lnTo>
                    <a:pt x="37442" y="267155"/>
                  </a:lnTo>
                  <a:lnTo>
                    <a:pt x="38454" y="267155"/>
                  </a:lnTo>
                  <a:lnTo>
                    <a:pt x="38454" y="270191"/>
                  </a:lnTo>
                  <a:lnTo>
                    <a:pt x="39466" y="270191"/>
                  </a:lnTo>
                  <a:lnTo>
                    <a:pt x="39466" y="273226"/>
                  </a:lnTo>
                  <a:lnTo>
                    <a:pt x="40478" y="273226"/>
                  </a:lnTo>
                  <a:lnTo>
                    <a:pt x="40478" y="276262"/>
                  </a:lnTo>
                  <a:lnTo>
                    <a:pt x="41490" y="276262"/>
                  </a:lnTo>
                  <a:lnTo>
                    <a:pt x="41490" y="278286"/>
                  </a:lnTo>
                  <a:lnTo>
                    <a:pt x="42501" y="278286"/>
                  </a:lnTo>
                  <a:lnTo>
                    <a:pt x="42501" y="281322"/>
                  </a:lnTo>
                  <a:lnTo>
                    <a:pt x="43513" y="281322"/>
                  </a:lnTo>
                  <a:lnTo>
                    <a:pt x="43513" y="284358"/>
                  </a:lnTo>
                  <a:lnTo>
                    <a:pt x="44525" y="284358"/>
                  </a:lnTo>
                  <a:lnTo>
                    <a:pt x="44525" y="286382"/>
                  </a:lnTo>
                  <a:lnTo>
                    <a:pt x="45537" y="278286"/>
                  </a:lnTo>
                  <a:lnTo>
                    <a:pt x="47561" y="260071"/>
                  </a:lnTo>
                  <a:lnTo>
                    <a:pt x="48573" y="251975"/>
                  </a:lnTo>
                  <a:lnTo>
                    <a:pt x="50597" y="233760"/>
                  </a:lnTo>
                  <a:lnTo>
                    <a:pt x="51609" y="225665"/>
                  </a:lnTo>
                  <a:lnTo>
                    <a:pt x="53633" y="207450"/>
                  </a:lnTo>
                  <a:lnTo>
                    <a:pt x="54645" y="199354"/>
                  </a:lnTo>
                  <a:lnTo>
                    <a:pt x="56669" y="181139"/>
                  </a:lnTo>
                  <a:lnTo>
                    <a:pt x="57681" y="173043"/>
                  </a:lnTo>
                  <a:lnTo>
                    <a:pt x="59705" y="154828"/>
                  </a:lnTo>
                  <a:lnTo>
                    <a:pt x="60717" y="146732"/>
                  </a:lnTo>
                  <a:lnTo>
                    <a:pt x="62740" y="128517"/>
                  </a:lnTo>
                  <a:lnTo>
                    <a:pt x="63752" y="120422"/>
                  </a:lnTo>
                  <a:lnTo>
                    <a:pt x="65664" y="103219"/>
                  </a:lnTo>
                  <a:lnTo>
                    <a:pt x="66788" y="94111"/>
                  </a:lnTo>
                  <a:lnTo>
                    <a:pt x="68812" y="75896"/>
                  </a:lnTo>
                  <a:lnTo>
                    <a:pt x="69824" y="67800"/>
                  </a:lnTo>
                  <a:lnTo>
                    <a:pt x="71848" y="49585"/>
                  </a:lnTo>
                  <a:lnTo>
                    <a:pt x="72860" y="41490"/>
                  </a:lnTo>
                  <a:lnTo>
                    <a:pt x="74884" y="23274"/>
                  </a:lnTo>
                  <a:lnTo>
                    <a:pt x="75896" y="15179"/>
                  </a:lnTo>
                  <a:lnTo>
                    <a:pt x="76908" y="6071"/>
                  </a:lnTo>
                  <a:lnTo>
                    <a:pt x="77920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15" name="object 115"/>
            <p:cNvSpPr/>
            <p:nvPr/>
          </p:nvSpPr>
          <p:spPr>
            <a:xfrm>
              <a:off x="14923247" y="13435674"/>
              <a:ext cx="78105" cy="289560"/>
            </a:xfrm>
            <a:custGeom>
              <a:avLst/>
              <a:gdLst/>
              <a:ahLst/>
              <a:cxnLst/>
              <a:rect l="l" t="t" r="r" b="b"/>
              <a:pathLst>
                <a:path w="78105" h="289559">
                  <a:moveTo>
                    <a:pt x="44525" y="289418"/>
                  </a:moveTo>
                  <a:lnTo>
                    <a:pt x="77920" y="0"/>
                  </a:lnTo>
                  <a:lnTo>
                    <a:pt x="0" y="166971"/>
                  </a:lnTo>
                  <a:lnTo>
                    <a:pt x="44525" y="28941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16" name="object 116"/>
            <p:cNvSpPr/>
            <p:nvPr/>
          </p:nvSpPr>
          <p:spPr>
            <a:xfrm>
              <a:off x="14839255" y="13652232"/>
              <a:ext cx="77470" cy="92710"/>
            </a:xfrm>
            <a:custGeom>
              <a:avLst/>
              <a:gdLst/>
              <a:ahLst/>
              <a:cxnLst/>
              <a:rect l="l" t="t" r="r" b="b"/>
              <a:pathLst>
                <a:path w="77469" h="92709">
                  <a:moveTo>
                    <a:pt x="33394" y="0"/>
                  </a:moveTo>
                  <a:lnTo>
                    <a:pt x="0" y="70836"/>
                  </a:lnTo>
                  <a:lnTo>
                    <a:pt x="44525" y="92087"/>
                  </a:lnTo>
                  <a:lnTo>
                    <a:pt x="76908" y="21250"/>
                  </a:lnTo>
                  <a:lnTo>
                    <a:pt x="333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117" name="object 117"/>
          <p:cNvSpPr txBox="1"/>
          <p:nvPr/>
        </p:nvSpPr>
        <p:spPr>
          <a:xfrm rot="1500000">
            <a:off x="12608219" y="9895482"/>
            <a:ext cx="61262" cy="512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91"/>
              </a:lnSpc>
            </a:pPr>
            <a:r>
              <a:rPr sz="362" spc="-36" dirty="0">
                <a:latin typeface="Arial"/>
                <a:cs typeface="Arial"/>
              </a:rPr>
              <a:t>N</a:t>
            </a:r>
            <a:endParaRPr sz="362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64465" y="24"/>
            <a:ext cx="14559071" cy="10284241"/>
            <a:chOff x="0" y="33"/>
            <a:chExt cx="20104100" cy="142011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20482" y="33"/>
              <a:ext cx="4021494" cy="1420067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41977" y="33"/>
              <a:ext cx="4020482" cy="1420067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062459" y="33"/>
              <a:ext cx="4021494" cy="1420067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083954" y="33"/>
              <a:ext cx="4020145" cy="14200678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600153" y="8671681"/>
            <a:ext cx="1113915" cy="850826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 rot="1980000">
            <a:off x="4637944" y="8944687"/>
            <a:ext cx="940873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68"/>
              </a:lnSpc>
            </a:pPr>
            <a:r>
              <a:rPr sz="1141" baseline="5291" dirty="0">
                <a:latin typeface="Arial"/>
                <a:cs typeface="Arial"/>
              </a:rPr>
              <a:t>WATER</a:t>
            </a:r>
            <a:r>
              <a:rPr sz="1141" baseline="2645" dirty="0">
                <a:latin typeface="Arial"/>
                <a:cs typeface="Arial"/>
              </a:rPr>
              <a:t>LOO</a:t>
            </a:r>
            <a:r>
              <a:rPr sz="1141" spc="-38" baseline="2645" dirty="0">
                <a:latin typeface="Arial"/>
                <a:cs typeface="Arial"/>
              </a:rPr>
              <a:t> </a:t>
            </a:r>
            <a:r>
              <a:rPr sz="1141" spc="-11" baseline="2645" dirty="0">
                <a:latin typeface="Arial"/>
                <a:cs typeface="Arial"/>
              </a:rPr>
              <a:t>CO</a:t>
            </a:r>
            <a:r>
              <a:rPr sz="760" spc="-7" dirty="0">
                <a:latin typeface="Arial"/>
                <a:cs typeface="Arial"/>
              </a:rPr>
              <a:t>URT</a:t>
            </a:r>
            <a:endParaRPr sz="76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 rot="1980000">
            <a:off x="4592122" y="8992148"/>
            <a:ext cx="662265" cy="64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78"/>
              </a:lnSpc>
            </a:pPr>
            <a:r>
              <a:rPr sz="706" spc="-11" baseline="8547" dirty="0">
                <a:solidFill>
                  <a:srgbClr val="FF0000"/>
                </a:solidFill>
                <a:latin typeface="Arial"/>
                <a:cs typeface="Arial"/>
              </a:rPr>
              <a:t>WA</a:t>
            </a:r>
            <a:r>
              <a:rPr sz="706" spc="-11" baseline="4273" dirty="0">
                <a:solidFill>
                  <a:srgbClr val="FF0000"/>
                </a:solidFill>
                <a:latin typeface="Arial"/>
                <a:cs typeface="Arial"/>
              </a:rPr>
              <a:t>TERLOO</a:t>
            </a:r>
            <a:r>
              <a:rPr sz="706" spc="32" baseline="4273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706" spc="-11" baseline="4273" dirty="0">
                <a:solidFill>
                  <a:srgbClr val="FF0000"/>
                </a:solidFill>
                <a:latin typeface="Arial"/>
                <a:cs typeface="Arial"/>
              </a:rPr>
              <a:t>CH</a:t>
            </a:r>
            <a:r>
              <a:rPr sz="471" spc="-7" dirty="0">
                <a:solidFill>
                  <a:srgbClr val="FF0000"/>
                </a:solidFill>
                <a:latin typeface="Arial"/>
                <a:cs typeface="Arial"/>
              </a:rPr>
              <a:t>ANTRY</a:t>
            </a:r>
            <a:endParaRPr sz="471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213132" y="1700944"/>
            <a:ext cx="850276" cy="14617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80" rIns="0" bIns="0" rtlCol="0">
            <a:spAutoFit/>
          </a:bodyPr>
          <a:lstStyle/>
          <a:p>
            <a:pPr>
              <a:spcBef>
                <a:spcPts val="11"/>
              </a:spcBef>
            </a:pPr>
            <a:r>
              <a:rPr sz="941" dirty="0">
                <a:latin typeface="Century Gothic"/>
                <a:cs typeface="Century Gothic"/>
              </a:rPr>
              <a:t>SERVICE</a:t>
            </a:r>
            <a:r>
              <a:rPr sz="941" spc="72" dirty="0">
                <a:latin typeface="Century Gothic"/>
                <a:cs typeface="Century Gothic"/>
              </a:rPr>
              <a:t> </a:t>
            </a:r>
            <a:r>
              <a:rPr sz="941" spc="-14" dirty="0">
                <a:latin typeface="Century Gothic"/>
                <a:cs typeface="Century Gothic"/>
              </a:rPr>
              <a:t>YARD</a:t>
            </a:r>
            <a:endParaRPr sz="941">
              <a:latin typeface="Century Gothic"/>
              <a:cs typeface="Century Gothic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8828262" y="1415503"/>
            <a:ext cx="382141" cy="755084"/>
            <a:chOff x="9616058" y="1954617"/>
            <a:chExt cx="527685" cy="1042669"/>
          </a:xfrm>
        </p:grpSpPr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066386" y="1954617"/>
              <a:ext cx="76908" cy="7690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9618598" y="1993577"/>
              <a:ext cx="485775" cy="1001394"/>
            </a:xfrm>
            <a:custGeom>
              <a:avLst/>
              <a:gdLst/>
              <a:ahLst/>
              <a:cxnLst/>
              <a:rect l="l" t="t" r="r" b="b"/>
              <a:pathLst>
                <a:path w="485775" h="1001394">
                  <a:moveTo>
                    <a:pt x="258047" y="1000819"/>
                  </a:moveTo>
                  <a:lnTo>
                    <a:pt x="0" y="1000819"/>
                  </a:lnTo>
                </a:path>
                <a:path w="485775" h="1001394">
                  <a:moveTo>
                    <a:pt x="485736" y="0"/>
                  </a:moveTo>
                  <a:lnTo>
                    <a:pt x="258047" y="1000819"/>
                  </a:lnTo>
                </a:path>
              </a:pathLst>
            </a:custGeom>
            <a:ln w="50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8068681" y="2089348"/>
            <a:ext cx="736231" cy="14617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80" rIns="0" bIns="0" rtlCol="0">
            <a:spAutoFit/>
          </a:bodyPr>
          <a:lstStyle/>
          <a:p>
            <a:pPr>
              <a:spcBef>
                <a:spcPts val="11"/>
              </a:spcBef>
            </a:pPr>
            <a:r>
              <a:rPr sz="941" dirty="0">
                <a:latin typeface="Century Gothic"/>
                <a:cs typeface="Century Gothic"/>
              </a:rPr>
              <a:t>SUB</a:t>
            </a:r>
            <a:r>
              <a:rPr sz="941" spc="29" dirty="0">
                <a:latin typeface="Century Gothic"/>
                <a:cs typeface="Century Gothic"/>
              </a:rPr>
              <a:t> </a:t>
            </a:r>
            <a:r>
              <a:rPr sz="941" spc="-7" dirty="0">
                <a:latin typeface="Century Gothic"/>
                <a:cs typeface="Century Gothic"/>
              </a:rPr>
              <a:t>STATION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071286" y="8229779"/>
            <a:ext cx="1285760" cy="396857"/>
          </a:xfrm>
          <a:custGeom>
            <a:avLst/>
            <a:gdLst/>
            <a:ahLst/>
            <a:cxnLst/>
            <a:rect l="l" t="t" r="r" b="b"/>
            <a:pathLst>
              <a:path w="1775459" h="548004">
                <a:moveTo>
                  <a:pt x="40478" y="0"/>
                </a:moveTo>
                <a:lnTo>
                  <a:pt x="0" y="200366"/>
                </a:lnTo>
                <a:lnTo>
                  <a:pt x="1734484" y="547465"/>
                </a:lnTo>
                <a:lnTo>
                  <a:pt x="1774962" y="347099"/>
                </a:lnTo>
                <a:lnTo>
                  <a:pt x="404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16" name="object 16"/>
          <p:cNvSpPr txBox="1"/>
          <p:nvPr/>
        </p:nvSpPr>
        <p:spPr>
          <a:xfrm rot="660000">
            <a:off x="7069117" y="8372988"/>
            <a:ext cx="1287946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67"/>
              </a:lnSpc>
            </a:pPr>
            <a:r>
              <a:rPr sz="1412" baseline="4273" dirty="0">
                <a:latin typeface="Century Gothic"/>
                <a:cs typeface="Century Gothic"/>
              </a:rPr>
              <a:t>W</a:t>
            </a:r>
            <a:r>
              <a:rPr sz="1412" baseline="2136" dirty="0">
                <a:latin typeface="Century Gothic"/>
                <a:cs typeface="Century Gothic"/>
              </a:rPr>
              <a:t>AVERLEY</a:t>
            </a:r>
            <a:r>
              <a:rPr sz="1412" spc="43" baseline="2136" dirty="0">
                <a:latin typeface="Century Gothic"/>
                <a:cs typeface="Century Gothic"/>
              </a:rPr>
              <a:t> </a:t>
            </a:r>
            <a:r>
              <a:rPr sz="1412" spc="-11" baseline="2136" dirty="0">
                <a:latin typeface="Century Gothic"/>
                <a:cs typeface="Century Gothic"/>
              </a:rPr>
              <a:t>BUIL</a:t>
            </a:r>
            <a:r>
              <a:rPr sz="941" spc="-7" dirty="0">
                <a:latin typeface="Century Gothic"/>
                <a:cs typeface="Century Gothic"/>
              </a:rPr>
              <a:t>DINGS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3513676" y="7926383"/>
            <a:ext cx="135658" cy="148074"/>
          </a:xfrm>
          <a:custGeom>
            <a:avLst/>
            <a:gdLst/>
            <a:ahLst/>
            <a:cxnLst/>
            <a:rect l="l" t="t" r="r" b="b"/>
            <a:pathLst>
              <a:path w="187325" h="204470">
                <a:moveTo>
                  <a:pt x="187211" y="0"/>
                </a:moveTo>
                <a:lnTo>
                  <a:pt x="0" y="0"/>
                </a:lnTo>
                <a:lnTo>
                  <a:pt x="0" y="204414"/>
                </a:lnTo>
                <a:lnTo>
                  <a:pt x="187211" y="204414"/>
                </a:lnTo>
                <a:lnTo>
                  <a:pt x="1872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18" name="object 18"/>
          <p:cNvSpPr txBox="1"/>
          <p:nvPr/>
        </p:nvSpPr>
        <p:spPr>
          <a:xfrm>
            <a:off x="13504473" y="7915629"/>
            <a:ext cx="154512" cy="156856"/>
          </a:xfrm>
          <a:prstGeom prst="rect">
            <a:avLst/>
          </a:prstGeom>
        </p:spPr>
        <p:txBody>
          <a:bodyPr vert="horz" wrap="square" lIns="0" tIns="11956" rIns="0" bIns="0" rtlCol="0">
            <a:spAutoFit/>
          </a:bodyPr>
          <a:lstStyle/>
          <a:p>
            <a:pPr marL="9197">
              <a:spcBef>
                <a:spcPts val="94"/>
              </a:spcBef>
            </a:pPr>
            <a:r>
              <a:rPr sz="941" spc="-18" dirty="0">
                <a:latin typeface="Century Gothic"/>
                <a:cs typeface="Century Gothic"/>
              </a:rPr>
              <a:t>35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4744845" y="5726407"/>
            <a:ext cx="184862" cy="190841"/>
          </a:xfrm>
          <a:custGeom>
            <a:avLst/>
            <a:gdLst/>
            <a:ahLst/>
            <a:cxnLst/>
            <a:rect l="l" t="t" r="r" b="b"/>
            <a:pathLst>
              <a:path w="255269" h="263525">
                <a:moveTo>
                  <a:pt x="83991" y="0"/>
                </a:moveTo>
                <a:lnTo>
                  <a:pt x="0" y="187211"/>
                </a:lnTo>
                <a:lnTo>
                  <a:pt x="171019" y="263107"/>
                </a:lnTo>
                <a:lnTo>
                  <a:pt x="255011" y="76908"/>
                </a:lnTo>
                <a:lnTo>
                  <a:pt x="839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20" name="object 20"/>
          <p:cNvSpPr txBox="1"/>
          <p:nvPr/>
        </p:nvSpPr>
        <p:spPr>
          <a:xfrm rot="1440000">
            <a:off x="14743100" y="5764628"/>
            <a:ext cx="183996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67"/>
              </a:lnSpc>
            </a:pPr>
            <a:r>
              <a:rPr sz="941" spc="-18" dirty="0">
                <a:latin typeface="Century Gothic"/>
                <a:cs typeface="Century Gothic"/>
              </a:rPr>
              <a:t>37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5937175" y="6413803"/>
            <a:ext cx="481930" cy="321900"/>
          </a:xfrm>
          <a:custGeom>
            <a:avLst/>
            <a:gdLst/>
            <a:ahLst/>
            <a:cxnLst/>
            <a:rect l="l" t="t" r="r" b="b"/>
            <a:pathLst>
              <a:path w="665480" h="444500">
                <a:moveTo>
                  <a:pt x="82980" y="0"/>
                </a:moveTo>
                <a:lnTo>
                  <a:pt x="0" y="187211"/>
                </a:lnTo>
                <a:lnTo>
                  <a:pt x="581872" y="444246"/>
                </a:lnTo>
                <a:lnTo>
                  <a:pt x="664852" y="257035"/>
                </a:lnTo>
                <a:lnTo>
                  <a:pt x="829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22" name="object 22"/>
          <p:cNvSpPr txBox="1"/>
          <p:nvPr/>
        </p:nvSpPr>
        <p:spPr>
          <a:xfrm rot="1380000">
            <a:off x="15935453" y="6518958"/>
            <a:ext cx="479077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67"/>
              </a:lnSpc>
            </a:pPr>
            <a:r>
              <a:rPr sz="1412" baseline="2136" dirty="0">
                <a:latin typeface="Century Gothic"/>
                <a:cs typeface="Century Gothic"/>
              </a:rPr>
              <a:t>40</a:t>
            </a:r>
            <a:r>
              <a:rPr sz="1412" spc="-27" baseline="2136" dirty="0">
                <a:latin typeface="Century Gothic"/>
                <a:cs typeface="Century Gothic"/>
              </a:rPr>
              <a:t> </a:t>
            </a:r>
            <a:r>
              <a:rPr sz="1412" baseline="2136" dirty="0">
                <a:latin typeface="Century Gothic"/>
                <a:cs typeface="Century Gothic"/>
              </a:rPr>
              <a:t>to</a:t>
            </a:r>
            <a:r>
              <a:rPr sz="1412" spc="-27" baseline="2136" dirty="0">
                <a:latin typeface="Century Gothic"/>
                <a:cs typeface="Century Gothic"/>
              </a:rPr>
              <a:t> </a:t>
            </a:r>
            <a:r>
              <a:rPr sz="941" spc="-18" dirty="0">
                <a:latin typeface="Century Gothic"/>
                <a:cs typeface="Century Gothic"/>
              </a:rPr>
              <a:t>43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813489" y="9071078"/>
            <a:ext cx="718296" cy="14617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80" rIns="0" bIns="0" rtlCol="0">
            <a:spAutoFit/>
          </a:bodyPr>
          <a:lstStyle/>
          <a:p>
            <a:pPr>
              <a:spcBef>
                <a:spcPts val="11"/>
              </a:spcBef>
            </a:pPr>
            <a:r>
              <a:rPr sz="941" spc="-7" dirty="0">
                <a:latin typeface="Century Gothic"/>
                <a:cs typeface="Century Gothic"/>
              </a:rPr>
              <a:t>SANTANDER</a:t>
            </a:r>
            <a:endParaRPr sz="941">
              <a:latin typeface="Century Gothic"/>
              <a:cs typeface="Century Gothic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4675262" y="6710969"/>
            <a:ext cx="1027780" cy="404674"/>
            <a:chOff x="3881329" y="9266937"/>
            <a:chExt cx="1419225" cy="558800"/>
          </a:xfrm>
        </p:grpSpPr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23186" y="9266937"/>
              <a:ext cx="76908" cy="76908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3883869" y="9305897"/>
              <a:ext cx="1377315" cy="517525"/>
            </a:xfrm>
            <a:custGeom>
              <a:avLst/>
              <a:gdLst/>
              <a:ahLst/>
              <a:cxnLst/>
              <a:rect l="l" t="t" r="r" b="b"/>
              <a:pathLst>
                <a:path w="1377314" h="517525">
                  <a:moveTo>
                    <a:pt x="259059" y="517107"/>
                  </a:moveTo>
                  <a:lnTo>
                    <a:pt x="0" y="517107"/>
                  </a:lnTo>
                </a:path>
                <a:path w="1377314" h="517525">
                  <a:moveTo>
                    <a:pt x="1377265" y="0"/>
                  </a:moveTo>
                  <a:lnTo>
                    <a:pt x="259059" y="517107"/>
                  </a:lnTo>
                </a:path>
              </a:pathLst>
            </a:custGeom>
            <a:ln w="50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3872443" y="7034518"/>
            <a:ext cx="778998" cy="14617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80" rIns="0" bIns="0" rtlCol="0">
            <a:spAutoFit/>
          </a:bodyPr>
          <a:lstStyle/>
          <a:p>
            <a:pPr>
              <a:spcBef>
                <a:spcPts val="11"/>
              </a:spcBef>
            </a:pPr>
            <a:r>
              <a:rPr sz="941" dirty="0">
                <a:latin typeface="Century Gothic"/>
                <a:cs typeface="Century Gothic"/>
              </a:rPr>
              <a:t>SITE</a:t>
            </a:r>
            <a:r>
              <a:rPr sz="941" spc="29" dirty="0">
                <a:latin typeface="Century Gothic"/>
                <a:cs typeface="Century Gothic"/>
              </a:rPr>
              <a:t> </a:t>
            </a:r>
            <a:r>
              <a:rPr sz="941" spc="-7" dirty="0">
                <a:latin typeface="Century Gothic"/>
                <a:cs typeface="Century Gothic"/>
              </a:rPr>
              <a:t>WELFARE</a:t>
            </a:r>
            <a:endParaRPr sz="941">
              <a:latin typeface="Century Gothic"/>
              <a:cs typeface="Century Gothic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6799029" y="2497166"/>
            <a:ext cx="491127" cy="725654"/>
            <a:chOff x="6813964" y="3448247"/>
            <a:chExt cx="678180" cy="1002030"/>
          </a:xfrm>
        </p:grpSpPr>
        <p:pic>
          <p:nvPicPr>
            <p:cNvPr id="29" name="object 2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16085" y="4373140"/>
              <a:ext cx="75896" cy="76908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6816504" y="3450787"/>
              <a:ext cx="637540" cy="961390"/>
            </a:xfrm>
            <a:custGeom>
              <a:avLst/>
              <a:gdLst/>
              <a:ahLst/>
              <a:cxnLst/>
              <a:rect l="l" t="t" r="r" b="b"/>
              <a:pathLst>
                <a:path w="637540" h="961389">
                  <a:moveTo>
                    <a:pt x="259059" y="0"/>
                  </a:moveTo>
                  <a:lnTo>
                    <a:pt x="0" y="0"/>
                  </a:lnTo>
                </a:path>
                <a:path w="637540" h="961389">
                  <a:moveTo>
                    <a:pt x="637529" y="961313"/>
                  </a:moveTo>
                  <a:lnTo>
                    <a:pt x="259059" y="0"/>
                  </a:lnTo>
                </a:path>
              </a:pathLst>
            </a:custGeom>
            <a:ln w="50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6090015" y="2419859"/>
            <a:ext cx="685647" cy="14617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80" rIns="0" bIns="0" rtlCol="0">
            <a:spAutoFit/>
          </a:bodyPr>
          <a:lstStyle/>
          <a:p>
            <a:pPr>
              <a:spcBef>
                <a:spcPts val="11"/>
              </a:spcBef>
            </a:pPr>
            <a:r>
              <a:rPr sz="941" spc="-7" dirty="0">
                <a:latin typeface="Century Gothic"/>
                <a:cs typeface="Century Gothic"/>
              </a:rPr>
              <a:t>HOARDING</a:t>
            </a:r>
            <a:endParaRPr sz="941">
              <a:latin typeface="Century Gothic"/>
              <a:cs typeface="Century Gothic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9091350" y="2599763"/>
            <a:ext cx="791874" cy="489748"/>
            <a:chOff x="9979348" y="3589920"/>
            <a:chExt cx="1093470" cy="676275"/>
          </a:xfrm>
        </p:grpSpPr>
        <p:pic>
          <p:nvPicPr>
            <p:cNvPr id="33" name="object 3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995357" y="4188965"/>
              <a:ext cx="76908" cy="76908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9981888" y="3592460"/>
              <a:ext cx="1051560" cy="635635"/>
            </a:xfrm>
            <a:custGeom>
              <a:avLst/>
              <a:gdLst/>
              <a:ahLst/>
              <a:cxnLst/>
              <a:rect l="l" t="t" r="r" b="b"/>
              <a:pathLst>
                <a:path w="1051559" h="635635">
                  <a:moveTo>
                    <a:pt x="259059" y="0"/>
                  </a:moveTo>
                  <a:lnTo>
                    <a:pt x="0" y="0"/>
                  </a:lnTo>
                </a:path>
                <a:path w="1051559" h="635635">
                  <a:moveTo>
                    <a:pt x="1051417" y="635464"/>
                  </a:moveTo>
                  <a:lnTo>
                    <a:pt x="259059" y="0"/>
                  </a:lnTo>
                </a:path>
              </a:pathLst>
            </a:custGeom>
            <a:ln w="50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7952159" y="2522456"/>
            <a:ext cx="1115153" cy="14617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80" rIns="0" bIns="0" rtlCol="0">
            <a:spAutoFit/>
          </a:bodyPr>
          <a:lstStyle/>
          <a:p>
            <a:pPr>
              <a:spcBef>
                <a:spcPts val="11"/>
              </a:spcBef>
            </a:pPr>
            <a:r>
              <a:rPr sz="941" dirty="0">
                <a:latin typeface="Century Gothic"/>
                <a:cs typeface="Century Gothic"/>
              </a:rPr>
              <a:t>TEMPORARY</a:t>
            </a:r>
            <a:r>
              <a:rPr sz="941" spc="94" dirty="0">
                <a:latin typeface="Century Gothic"/>
                <a:cs typeface="Century Gothic"/>
              </a:rPr>
              <a:t> </a:t>
            </a:r>
            <a:r>
              <a:rPr sz="941" spc="-14" dirty="0">
                <a:latin typeface="Century Gothic"/>
                <a:cs typeface="Century Gothic"/>
              </a:rPr>
              <a:t>RAMP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10190250" y="8056096"/>
            <a:ext cx="612989" cy="148074"/>
          </a:xfrm>
          <a:custGeom>
            <a:avLst/>
            <a:gdLst/>
            <a:ahLst/>
            <a:cxnLst/>
            <a:rect l="l" t="t" r="r" b="b"/>
            <a:pathLst>
              <a:path w="846454" h="204470">
                <a:moveTo>
                  <a:pt x="845991" y="0"/>
                </a:moveTo>
                <a:lnTo>
                  <a:pt x="0" y="0"/>
                </a:lnTo>
                <a:lnTo>
                  <a:pt x="0" y="204414"/>
                </a:lnTo>
                <a:lnTo>
                  <a:pt x="845991" y="204414"/>
                </a:lnTo>
                <a:lnTo>
                  <a:pt x="8459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37" name="object 37"/>
          <p:cNvSpPr txBox="1"/>
          <p:nvPr/>
        </p:nvSpPr>
        <p:spPr>
          <a:xfrm>
            <a:off x="10181049" y="8045341"/>
            <a:ext cx="630923" cy="156856"/>
          </a:xfrm>
          <a:prstGeom prst="rect">
            <a:avLst/>
          </a:prstGeom>
        </p:spPr>
        <p:txBody>
          <a:bodyPr vert="horz" wrap="square" lIns="0" tIns="11956" rIns="0" bIns="0" rtlCol="0">
            <a:spAutoFit/>
          </a:bodyPr>
          <a:lstStyle/>
          <a:p>
            <a:pPr marL="9197">
              <a:spcBef>
                <a:spcPts val="94"/>
              </a:spcBef>
            </a:pPr>
            <a:r>
              <a:rPr sz="941" dirty="0">
                <a:latin typeface="Century Gothic"/>
                <a:cs typeface="Century Gothic"/>
              </a:rPr>
              <a:t>CAR</a:t>
            </a:r>
            <a:r>
              <a:rPr sz="941" spc="54" dirty="0">
                <a:latin typeface="Century Gothic"/>
                <a:cs typeface="Century Gothic"/>
              </a:rPr>
              <a:t> </a:t>
            </a:r>
            <a:r>
              <a:rPr sz="941" spc="-14" dirty="0">
                <a:latin typeface="Century Gothic"/>
                <a:cs typeface="Century Gothic"/>
              </a:rPr>
              <a:t>PARK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742735" y="797769"/>
            <a:ext cx="744508" cy="513559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dirty="0">
                <a:latin typeface="Century Gothic"/>
                <a:cs typeface="Century Gothic"/>
              </a:rPr>
              <a:t>ERITH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HOARDING </a:t>
            </a:r>
            <a:r>
              <a:rPr sz="471" spc="-14" dirty="0">
                <a:latin typeface="Century Gothic"/>
                <a:cs typeface="Century Gothic"/>
              </a:rPr>
              <a:t>LINE</a:t>
            </a:r>
            <a:endParaRPr sz="471">
              <a:latin typeface="Century Gothic"/>
              <a:cs typeface="Century Gothic"/>
            </a:endParaRPr>
          </a:p>
          <a:p>
            <a:pPr marL="9197">
              <a:spcBef>
                <a:spcPts val="409"/>
              </a:spcBef>
            </a:pPr>
            <a:r>
              <a:rPr sz="471" dirty="0">
                <a:latin typeface="Century Gothic"/>
                <a:cs typeface="Century Gothic"/>
              </a:rPr>
              <a:t>SITE</a:t>
            </a:r>
            <a:r>
              <a:rPr sz="471" spc="7" dirty="0">
                <a:latin typeface="Century Gothic"/>
                <a:cs typeface="Century Gothic"/>
              </a:rPr>
              <a:t> </a:t>
            </a:r>
            <a:r>
              <a:rPr sz="471" spc="-14" dirty="0">
                <a:latin typeface="Century Gothic"/>
                <a:cs typeface="Century Gothic"/>
              </a:rPr>
              <a:t>GATE</a:t>
            </a:r>
            <a:endParaRPr sz="471">
              <a:latin typeface="Century Gothic"/>
              <a:cs typeface="Century Gothic"/>
            </a:endParaRPr>
          </a:p>
          <a:p>
            <a:pPr marL="9197" marR="3679">
              <a:spcBef>
                <a:spcPts val="192"/>
              </a:spcBef>
            </a:pPr>
            <a:r>
              <a:rPr sz="471" dirty="0">
                <a:latin typeface="Century Gothic"/>
                <a:cs typeface="Century Gothic"/>
              </a:rPr>
              <a:t>DENOTES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NOISE,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DUST</a:t>
            </a:r>
            <a:r>
              <a:rPr sz="471" spc="7" dirty="0">
                <a:latin typeface="Century Gothic"/>
                <a:cs typeface="Century Gothic"/>
              </a:rPr>
              <a:t> </a:t>
            </a:r>
            <a:r>
              <a:rPr sz="471" spc="-36" dirty="0">
                <a:latin typeface="Century Gothic"/>
                <a:cs typeface="Century Gothic"/>
              </a:rPr>
              <a:t>&amp;</a:t>
            </a:r>
            <a:r>
              <a:rPr sz="471" spc="362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VIBRATION</a:t>
            </a:r>
            <a:r>
              <a:rPr sz="471" spc="14" dirty="0">
                <a:latin typeface="Century Gothic"/>
                <a:cs typeface="Century Gothic"/>
              </a:rPr>
              <a:t> </a:t>
            </a:r>
            <a:r>
              <a:rPr sz="471" spc="-7" dirty="0">
                <a:latin typeface="Century Gothic"/>
                <a:cs typeface="Century Gothic"/>
              </a:rPr>
              <a:t>MONITORING</a:t>
            </a:r>
            <a:endParaRPr sz="471">
              <a:latin typeface="Century Gothic"/>
              <a:cs typeface="Century Gothic"/>
            </a:endParaRPr>
          </a:p>
          <a:p>
            <a:pPr marL="9197">
              <a:spcBef>
                <a:spcPts val="525"/>
              </a:spcBef>
            </a:pPr>
            <a:r>
              <a:rPr sz="471" spc="-7" dirty="0">
                <a:latin typeface="Century Gothic"/>
                <a:cs typeface="Century Gothic"/>
              </a:rPr>
              <a:t>ACCESS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742735" y="1408223"/>
            <a:ext cx="232228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7" dirty="0">
                <a:latin typeface="Century Gothic"/>
                <a:cs typeface="Century Gothic"/>
              </a:rPr>
              <a:t>EGRESS</a:t>
            </a:r>
            <a:endParaRPr sz="471">
              <a:latin typeface="Century Gothic"/>
              <a:cs typeface="Century Gothic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1863545" y="-895"/>
            <a:ext cx="14561370" cy="10285161"/>
            <a:chOff x="-1270" y="-1236"/>
            <a:chExt cx="20107275" cy="14202410"/>
          </a:xfrm>
        </p:grpSpPr>
        <p:pic>
          <p:nvPicPr>
            <p:cNvPr id="41" name="object 4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63290" y="13237335"/>
              <a:ext cx="1841751" cy="629433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3100618" y="13230248"/>
              <a:ext cx="822325" cy="641985"/>
            </a:xfrm>
            <a:custGeom>
              <a:avLst/>
              <a:gdLst/>
              <a:ahLst/>
              <a:cxnLst/>
              <a:rect l="l" t="t" r="r" b="b"/>
              <a:pathLst>
                <a:path w="822325" h="641984">
                  <a:moveTo>
                    <a:pt x="821704" y="0"/>
                  </a:moveTo>
                  <a:lnTo>
                    <a:pt x="0" y="0"/>
                  </a:lnTo>
                  <a:lnTo>
                    <a:pt x="0" y="641577"/>
                  </a:lnTo>
                  <a:lnTo>
                    <a:pt x="821704" y="641577"/>
                  </a:lnTo>
                  <a:lnTo>
                    <a:pt x="821704" y="0"/>
                  </a:lnTo>
                  <a:close/>
                </a:path>
              </a:pathLst>
            </a:custGeom>
            <a:solidFill>
              <a:srgbClr val="18509F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43" name="object 43"/>
            <p:cNvSpPr/>
            <p:nvPr/>
          </p:nvSpPr>
          <p:spPr>
            <a:xfrm>
              <a:off x="3100618" y="13230248"/>
              <a:ext cx="822325" cy="641985"/>
            </a:xfrm>
            <a:custGeom>
              <a:avLst/>
              <a:gdLst/>
              <a:ahLst/>
              <a:cxnLst/>
              <a:rect l="l" t="t" r="r" b="b"/>
              <a:pathLst>
                <a:path w="822325" h="641984">
                  <a:moveTo>
                    <a:pt x="821704" y="0"/>
                  </a:moveTo>
                  <a:lnTo>
                    <a:pt x="0" y="0"/>
                  </a:lnTo>
                  <a:lnTo>
                    <a:pt x="0" y="641577"/>
                  </a:lnTo>
                  <a:lnTo>
                    <a:pt x="821704" y="641577"/>
                  </a:lnTo>
                  <a:lnTo>
                    <a:pt x="82170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44" name="object 44"/>
            <p:cNvSpPr/>
            <p:nvPr/>
          </p:nvSpPr>
          <p:spPr>
            <a:xfrm>
              <a:off x="0" y="14199698"/>
              <a:ext cx="357505" cy="0"/>
            </a:xfrm>
            <a:custGeom>
              <a:avLst/>
              <a:gdLst/>
              <a:ahLst/>
              <a:cxnLst/>
              <a:rect l="l" t="t" r="r" b="b"/>
              <a:pathLst>
                <a:path w="357505">
                  <a:moveTo>
                    <a:pt x="35721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45" name="object 45"/>
            <p:cNvSpPr/>
            <p:nvPr/>
          </p:nvSpPr>
          <p:spPr>
            <a:xfrm>
              <a:off x="0" y="13808073"/>
              <a:ext cx="0" cy="391795"/>
            </a:xfrm>
            <a:custGeom>
              <a:avLst/>
              <a:gdLst/>
              <a:ahLst/>
              <a:cxnLst/>
              <a:rect l="l" t="t" r="r" b="b"/>
              <a:pathLst>
                <a:path h="391794">
                  <a:moveTo>
                    <a:pt x="0" y="39162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46" name="object 46"/>
            <p:cNvSpPr/>
            <p:nvPr/>
          </p:nvSpPr>
          <p:spPr>
            <a:xfrm>
              <a:off x="0" y="33"/>
              <a:ext cx="0" cy="358775"/>
            </a:xfrm>
            <a:custGeom>
              <a:avLst/>
              <a:gdLst/>
              <a:ahLst/>
              <a:cxnLst/>
              <a:rect l="l" t="t" r="r" b="b"/>
              <a:pathLst>
                <a:path h="358775">
                  <a:moveTo>
                    <a:pt x="0" y="35823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47" name="object 47"/>
            <p:cNvSpPr/>
            <p:nvPr/>
          </p:nvSpPr>
          <p:spPr>
            <a:xfrm>
              <a:off x="0" y="33"/>
              <a:ext cx="357505" cy="0"/>
            </a:xfrm>
            <a:custGeom>
              <a:avLst/>
              <a:gdLst/>
              <a:ahLst/>
              <a:cxnLst/>
              <a:rect l="l" t="t" r="r" b="b"/>
              <a:pathLst>
                <a:path w="357505">
                  <a:moveTo>
                    <a:pt x="0" y="0"/>
                  </a:moveTo>
                  <a:lnTo>
                    <a:pt x="3572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48" name="object 48"/>
            <p:cNvSpPr/>
            <p:nvPr/>
          </p:nvSpPr>
          <p:spPr>
            <a:xfrm>
              <a:off x="19746206" y="33"/>
              <a:ext cx="358775" cy="0"/>
            </a:xfrm>
            <a:custGeom>
              <a:avLst/>
              <a:gdLst/>
              <a:ahLst/>
              <a:cxnLst/>
              <a:rect l="l" t="t" r="r" b="b"/>
              <a:pathLst>
                <a:path w="358775">
                  <a:moveTo>
                    <a:pt x="0" y="0"/>
                  </a:moveTo>
                  <a:lnTo>
                    <a:pt x="35823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49" name="object 49"/>
            <p:cNvSpPr/>
            <p:nvPr/>
          </p:nvSpPr>
          <p:spPr>
            <a:xfrm>
              <a:off x="19746206" y="14199698"/>
              <a:ext cx="358775" cy="0"/>
            </a:xfrm>
            <a:custGeom>
              <a:avLst/>
              <a:gdLst/>
              <a:ahLst/>
              <a:cxnLst/>
              <a:rect l="l" t="t" r="r" b="b"/>
              <a:pathLst>
                <a:path w="358775">
                  <a:moveTo>
                    <a:pt x="35823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50" name="object 50"/>
            <p:cNvSpPr/>
            <p:nvPr/>
          </p:nvSpPr>
          <p:spPr>
            <a:xfrm>
              <a:off x="0" y="13841467"/>
              <a:ext cx="0" cy="358775"/>
            </a:xfrm>
            <a:custGeom>
              <a:avLst/>
              <a:gdLst/>
              <a:ahLst/>
              <a:cxnLst/>
              <a:rect l="l" t="t" r="r" b="b"/>
              <a:pathLst>
                <a:path h="358775">
                  <a:moveTo>
                    <a:pt x="0" y="35823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51" name="object 51"/>
            <p:cNvSpPr/>
            <p:nvPr/>
          </p:nvSpPr>
          <p:spPr>
            <a:xfrm>
              <a:off x="186199" y="174088"/>
              <a:ext cx="19716115" cy="13825855"/>
            </a:xfrm>
            <a:custGeom>
              <a:avLst/>
              <a:gdLst/>
              <a:ahLst/>
              <a:cxnLst/>
              <a:rect l="l" t="t" r="r" b="b"/>
              <a:pathLst>
                <a:path w="19716115" h="13825855">
                  <a:moveTo>
                    <a:pt x="19589354" y="13697737"/>
                  </a:moveTo>
                  <a:lnTo>
                    <a:pt x="19589354" y="9129784"/>
                  </a:lnTo>
                </a:path>
                <a:path w="19716115" h="13825855">
                  <a:moveTo>
                    <a:pt x="17199125" y="13697737"/>
                  </a:moveTo>
                  <a:lnTo>
                    <a:pt x="19589354" y="13697737"/>
                  </a:lnTo>
                </a:path>
                <a:path w="19716115" h="13825855">
                  <a:moveTo>
                    <a:pt x="19589354" y="9129784"/>
                  </a:moveTo>
                  <a:lnTo>
                    <a:pt x="19589354" y="342039"/>
                  </a:lnTo>
                  <a:lnTo>
                    <a:pt x="19589354" y="127505"/>
                  </a:lnTo>
                </a:path>
                <a:path w="19716115" h="13825855">
                  <a:moveTo>
                    <a:pt x="19589354" y="1011"/>
                  </a:moveTo>
                  <a:lnTo>
                    <a:pt x="19589354" y="127505"/>
                  </a:lnTo>
                </a:path>
                <a:path w="19716115" h="13825855">
                  <a:moveTo>
                    <a:pt x="19589354" y="5026321"/>
                  </a:moveTo>
                  <a:lnTo>
                    <a:pt x="19715848" y="5026321"/>
                  </a:lnTo>
                </a:path>
                <a:path w="19716115" h="13825855">
                  <a:moveTo>
                    <a:pt x="19589354" y="3247351"/>
                  </a:moveTo>
                  <a:lnTo>
                    <a:pt x="19715848" y="3247351"/>
                  </a:lnTo>
                </a:path>
                <a:path w="19716115" h="13825855">
                  <a:moveTo>
                    <a:pt x="19589354" y="1757759"/>
                  </a:moveTo>
                  <a:lnTo>
                    <a:pt x="19715848" y="1757759"/>
                  </a:lnTo>
                </a:path>
                <a:path w="19716115" h="13825855">
                  <a:moveTo>
                    <a:pt x="19715848" y="127505"/>
                  </a:moveTo>
                  <a:lnTo>
                    <a:pt x="19589354" y="127505"/>
                  </a:lnTo>
                </a:path>
                <a:path w="19716115" h="13825855">
                  <a:moveTo>
                    <a:pt x="19589354" y="13697737"/>
                  </a:moveTo>
                  <a:lnTo>
                    <a:pt x="126493" y="13697737"/>
                  </a:lnTo>
                  <a:lnTo>
                    <a:pt x="126493" y="127505"/>
                  </a:lnTo>
                  <a:lnTo>
                    <a:pt x="17199125" y="127505"/>
                  </a:lnTo>
                </a:path>
                <a:path w="19716115" h="13825855">
                  <a:moveTo>
                    <a:pt x="19589354" y="127505"/>
                  </a:moveTo>
                  <a:lnTo>
                    <a:pt x="19589354" y="13697737"/>
                  </a:lnTo>
                </a:path>
                <a:path w="19716115" h="13825855">
                  <a:moveTo>
                    <a:pt x="0" y="10362341"/>
                  </a:moveTo>
                  <a:lnTo>
                    <a:pt x="126493" y="10362341"/>
                  </a:lnTo>
                </a:path>
                <a:path w="19716115" h="13825855">
                  <a:moveTo>
                    <a:pt x="0" y="11978427"/>
                  </a:moveTo>
                  <a:lnTo>
                    <a:pt x="126493" y="11978427"/>
                  </a:lnTo>
                </a:path>
                <a:path w="19716115" h="13825855">
                  <a:moveTo>
                    <a:pt x="0" y="8582319"/>
                  </a:moveTo>
                  <a:lnTo>
                    <a:pt x="126493" y="8582319"/>
                  </a:lnTo>
                </a:path>
                <a:path w="19716115" h="13825855">
                  <a:moveTo>
                    <a:pt x="0" y="6803318"/>
                  </a:moveTo>
                  <a:lnTo>
                    <a:pt x="126493" y="6803318"/>
                  </a:lnTo>
                </a:path>
                <a:path w="19716115" h="13825855">
                  <a:moveTo>
                    <a:pt x="0" y="5024298"/>
                  </a:moveTo>
                  <a:lnTo>
                    <a:pt x="126493" y="5024298"/>
                  </a:lnTo>
                </a:path>
                <a:path w="19716115" h="13825855">
                  <a:moveTo>
                    <a:pt x="0" y="3245328"/>
                  </a:moveTo>
                  <a:lnTo>
                    <a:pt x="126493" y="3245328"/>
                  </a:lnTo>
                </a:path>
                <a:path w="19716115" h="13825855">
                  <a:moveTo>
                    <a:pt x="0" y="1756747"/>
                  </a:moveTo>
                  <a:lnTo>
                    <a:pt x="126493" y="1756747"/>
                  </a:lnTo>
                </a:path>
                <a:path w="19716115" h="13825855">
                  <a:moveTo>
                    <a:pt x="1707161" y="13823219"/>
                  </a:moveTo>
                  <a:lnTo>
                    <a:pt x="1707161" y="13697737"/>
                  </a:lnTo>
                </a:path>
                <a:path w="19716115" h="13825855">
                  <a:moveTo>
                    <a:pt x="3333367" y="13824231"/>
                  </a:moveTo>
                  <a:lnTo>
                    <a:pt x="3333367" y="13697737"/>
                  </a:lnTo>
                </a:path>
                <a:path w="19716115" h="13825855">
                  <a:moveTo>
                    <a:pt x="4958561" y="13824231"/>
                  </a:moveTo>
                  <a:lnTo>
                    <a:pt x="4958561" y="13697737"/>
                  </a:lnTo>
                </a:path>
                <a:path w="19716115" h="13825855">
                  <a:moveTo>
                    <a:pt x="6584767" y="13824231"/>
                  </a:moveTo>
                  <a:lnTo>
                    <a:pt x="6584767" y="13697737"/>
                  </a:lnTo>
                </a:path>
                <a:path w="19716115" h="13825855">
                  <a:moveTo>
                    <a:pt x="8209961" y="13824231"/>
                  </a:moveTo>
                  <a:lnTo>
                    <a:pt x="8209961" y="13697737"/>
                  </a:lnTo>
                </a:path>
                <a:path w="19716115" h="13825855">
                  <a:moveTo>
                    <a:pt x="9835155" y="13824231"/>
                  </a:moveTo>
                  <a:lnTo>
                    <a:pt x="9835155" y="13697737"/>
                  </a:lnTo>
                </a:path>
                <a:path w="19716115" h="13825855">
                  <a:moveTo>
                    <a:pt x="11461361" y="13824231"/>
                  </a:moveTo>
                  <a:lnTo>
                    <a:pt x="11461361" y="13697737"/>
                  </a:lnTo>
                </a:path>
                <a:path w="19716115" h="13825855">
                  <a:moveTo>
                    <a:pt x="13086555" y="13824231"/>
                  </a:moveTo>
                  <a:lnTo>
                    <a:pt x="13086555" y="13697737"/>
                  </a:lnTo>
                </a:path>
                <a:path w="19716115" h="13825855">
                  <a:moveTo>
                    <a:pt x="14712760" y="13824231"/>
                  </a:moveTo>
                  <a:lnTo>
                    <a:pt x="14712760" y="13697737"/>
                  </a:lnTo>
                </a:path>
                <a:path w="19716115" h="13825855">
                  <a:moveTo>
                    <a:pt x="16337954" y="13824231"/>
                  </a:moveTo>
                  <a:lnTo>
                    <a:pt x="16337954" y="13697737"/>
                  </a:lnTo>
                </a:path>
                <a:path w="19716115" h="13825855">
                  <a:moveTo>
                    <a:pt x="17964160" y="13825243"/>
                  </a:moveTo>
                  <a:lnTo>
                    <a:pt x="17964160" y="13697737"/>
                  </a:lnTo>
                </a:path>
                <a:path w="19716115" h="13825855">
                  <a:moveTo>
                    <a:pt x="19715848" y="13698749"/>
                  </a:moveTo>
                  <a:lnTo>
                    <a:pt x="19589354" y="13698749"/>
                  </a:lnTo>
                  <a:lnTo>
                    <a:pt x="19589354" y="13825243"/>
                  </a:lnTo>
                </a:path>
                <a:path w="19716115" h="13825855">
                  <a:moveTo>
                    <a:pt x="0" y="13697737"/>
                  </a:moveTo>
                  <a:lnTo>
                    <a:pt x="126493" y="13697737"/>
                  </a:lnTo>
                  <a:lnTo>
                    <a:pt x="126493" y="13823219"/>
                  </a:lnTo>
                </a:path>
                <a:path w="19716115" h="13825855">
                  <a:moveTo>
                    <a:pt x="126493" y="127505"/>
                  </a:moveTo>
                  <a:lnTo>
                    <a:pt x="0" y="127505"/>
                  </a:lnTo>
                </a:path>
                <a:path w="19716115" h="13825855">
                  <a:moveTo>
                    <a:pt x="1707161" y="127505"/>
                  </a:moveTo>
                  <a:lnTo>
                    <a:pt x="1707161" y="0"/>
                  </a:lnTo>
                </a:path>
                <a:path w="19716115" h="13825855">
                  <a:moveTo>
                    <a:pt x="3333367" y="127505"/>
                  </a:moveTo>
                  <a:lnTo>
                    <a:pt x="3333367" y="0"/>
                  </a:lnTo>
                </a:path>
                <a:path w="19716115" h="13825855">
                  <a:moveTo>
                    <a:pt x="4958561" y="127505"/>
                  </a:moveTo>
                  <a:lnTo>
                    <a:pt x="4958561" y="0"/>
                  </a:lnTo>
                </a:path>
                <a:path w="19716115" h="13825855">
                  <a:moveTo>
                    <a:pt x="6584767" y="127505"/>
                  </a:moveTo>
                  <a:lnTo>
                    <a:pt x="6584767" y="0"/>
                  </a:lnTo>
                </a:path>
                <a:path w="19716115" h="13825855">
                  <a:moveTo>
                    <a:pt x="8209961" y="127505"/>
                  </a:moveTo>
                  <a:lnTo>
                    <a:pt x="8209961" y="0"/>
                  </a:lnTo>
                </a:path>
                <a:path w="19716115" h="13825855">
                  <a:moveTo>
                    <a:pt x="9835155" y="127505"/>
                  </a:moveTo>
                  <a:lnTo>
                    <a:pt x="9835155" y="0"/>
                  </a:lnTo>
                </a:path>
                <a:path w="19716115" h="13825855">
                  <a:moveTo>
                    <a:pt x="11461361" y="127505"/>
                  </a:moveTo>
                  <a:lnTo>
                    <a:pt x="11461361" y="0"/>
                  </a:lnTo>
                </a:path>
                <a:path w="19716115" h="13825855">
                  <a:moveTo>
                    <a:pt x="13086555" y="127505"/>
                  </a:moveTo>
                  <a:lnTo>
                    <a:pt x="13086555" y="0"/>
                  </a:lnTo>
                </a:path>
                <a:path w="19716115" h="13825855">
                  <a:moveTo>
                    <a:pt x="14712760" y="127505"/>
                  </a:moveTo>
                  <a:lnTo>
                    <a:pt x="14712760" y="0"/>
                  </a:lnTo>
                </a:path>
                <a:path w="19716115" h="13825855">
                  <a:moveTo>
                    <a:pt x="16337954" y="127505"/>
                  </a:moveTo>
                  <a:lnTo>
                    <a:pt x="16337954" y="0"/>
                  </a:lnTo>
                </a:path>
                <a:path w="19716115" h="13825855">
                  <a:moveTo>
                    <a:pt x="17964160" y="127505"/>
                  </a:moveTo>
                  <a:lnTo>
                    <a:pt x="17964160" y="59705"/>
                  </a:lnTo>
                </a:path>
                <a:path w="19716115" h="13825855">
                  <a:moveTo>
                    <a:pt x="126493" y="0"/>
                  </a:moveTo>
                  <a:lnTo>
                    <a:pt x="126493" y="127505"/>
                  </a:lnTo>
                </a:path>
                <a:path w="19716115" h="13825855">
                  <a:moveTo>
                    <a:pt x="19589354" y="10363353"/>
                  </a:moveTo>
                  <a:lnTo>
                    <a:pt x="19715848" y="10363353"/>
                  </a:lnTo>
                </a:path>
                <a:path w="19716115" h="13825855">
                  <a:moveTo>
                    <a:pt x="19589354" y="11979439"/>
                  </a:moveTo>
                  <a:lnTo>
                    <a:pt x="19715848" y="11979439"/>
                  </a:lnTo>
                </a:path>
                <a:path w="19716115" h="13825855">
                  <a:moveTo>
                    <a:pt x="19589354" y="8584342"/>
                  </a:moveTo>
                  <a:lnTo>
                    <a:pt x="19715848" y="8584342"/>
                  </a:lnTo>
                </a:path>
                <a:path w="19716115" h="13825855">
                  <a:moveTo>
                    <a:pt x="19589354" y="6805342"/>
                  </a:moveTo>
                  <a:lnTo>
                    <a:pt x="19715848" y="6805342"/>
                  </a:lnTo>
                </a:path>
                <a:path w="19716115" h="13825855">
                  <a:moveTo>
                    <a:pt x="17199125" y="127505"/>
                  </a:moveTo>
                  <a:lnTo>
                    <a:pt x="19589354" y="12750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52" name="object 52"/>
            <p:cNvSpPr/>
            <p:nvPr/>
          </p:nvSpPr>
          <p:spPr>
            <a:xfrm>
              <a:off x="17385324" y="13230248"/>
              <a:ext cx="0" cy="641985"/>
            </a:xfrm>
            <a:custGeom>
              <a:avLst/>
              <a:gdLst/>
              <a:ahLst/>
              <a:cxnLst/>
              <a:rect l="l" t="t" r="r" b="b"/>
              <a:pathLst>
                <a:path h="641984">
                  <a:moveTo>
                    <a:pt x="0" y="0"/>
                  </a:moveTo>
                  <a:lnTo>
                    <a:pt x="0" y="641577"/>
                  </a:lnTo>
                </a:path>
              </a:pathLst>
            </a:custGeom>
            <a:ln w="404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53" name="object 53"/>
            <p:cNvSpPr/>
            <p:nvPr/>
          </p:nvSpPr>
          <p:spPr>
            <a:xfrm>
              <a:off x="17385324" y="13752415"/>
              <a:ext cx="0" cy="120014"/>
            </a:xfrm>
            <a:custGeom>
              <a:avLst/>
              <a:gdLst/>
              <a:ahLst/>
              <a:cxnLst/>
              <a:rect l="l" t="t" r="r" b="b"/>
              <a:pathLst>
                <a:path h="120015">
                  <a:moveTo>
                    <a:pt x="0" y="1194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54" name="object 54"/>
            <p:cNvSpPr/>
            <p:nvPr/>
          </p:nvSpPr>
          <p:spPr>
            <a:xfrm>
              <a:off x="17385324" y="13559134"/>
              <a:ext cx="2390775" cy="0"/>
            </a:xfrm>
            <a:custGeom>
              <a:avLst/>
              <a:gdLst/>
              <a:ahLst/>
              <a:cxnLst/>
              <a:rect l="l" t="t" r="r" b="b"/>
              <a:pathLst>
                <a:path w="2390775">
                  <a:moveTo>
                    <a:pt x="2390229" y="0"/>
                  </a:moveTo>
                  <a:lnTo>
                    <a:pt x="0" y="0"/>
                  </a:lnTo>
                </a:path>
              </a:pathLst>
            </a:custGeom>
            <a:ln w="404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55" name="object 55"/>
            <p:cNvSpPr/>
            <p:nvPr/>
          </p:nvSpPr>
          <p:spPr>
            <a:xfrm>
              <a:off x="18222208" y="13230248"/>
              <a:ext cx="1035685" cy="328930"/>
            </a:xfrm>
            <a:custGeom>
              <a:avLst/>
              <a:gdLst/>
              <a:ahLst/>
              <a:cxnLst/>
              <a:rect l="l" t="t" r="r" b="b"/>
              <a:pathLst>
                <a:path w="1035684" h="328930">
                  <a:moveTo>
                    <a:pt x="518119" y="0"/>
                  </a:moveTo>
                  <a:lnTo>
                    <a:pt x="518119" y="328884"/>
                  </a:lnTo>
                </a:path>
                <a:path w="1035684" h="328930">
                  <a:moveTo>
                    <a:pt x="1035226" y="0"/>
                  </a:moveTo>
                  <a:lnTo>
                    <a:pt x="1035226" y="328884"/>
                  </a:lnTo>
                </a:path>
                <a:path w="1035684" h="328930">
                  <a:moveTo>
                    <a:pt x="0" y="0"/>
                  </a:moveTo>
                  <a:lnTo>
                    <a:pt x="0" y="32888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56" name="object 56"/>
            <p:cNvSpPr/>
            <p:nvPr/>
          </p:nvSpPr>
          <p:spPr>
            <a:xfrm>
              <a:off x="312692" y="13230248"/>
              <a:ext cx="19463385" cy="641985"/>
            </a:xfrm>
            <a:custGeom>
              <a:avLst/>
              <a:gdLst/>
              <a:ahLst/>
              <a:cxnLst/>
              <a:rect l="l" t="t" r="r" b="b"/>
              <a:pathLst>
                <a:path w="19463385" h="641984">
                  <a:moveTo>
                    <a:pt x="19462860" y="0"/>
                  </a:moveTo>
                  <a:lnTo>
                    <a:pt x="0" y="0"/>
                  </a:lnTo>
                </a:path>
                <a:path w="19463385" h="641984">
                  <a:moveTo>
                    <a:pt x="14968784" y="0"/>
                  </a:moveTo>
                  <a:lnTo>
                    <a:pt x="14968784" y="641577"/>
                  </a:lnTo>
                </a:path>
              </a:pathLst>
            </a:custGeom>
            <a:ln w="404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57" name="object 57"/>
          <p:cNvSpPr txBox="1"/>
          <p:nvPr/>
        </p:nvSpPr>
        <p:spPr>
          <a:xfrm>
            <a:off x="12951912" y="9554255"/>
            <a:ext cx="392718" cy="156856"/>
          </a:xfrm>
          <a:prstGeom prst="rect">
            <a:avLst/>
          </a:prstGeom>
        </p:spPr>
        <p:txBody>
          <a:bodyPr vert="horz" wrap="square" lIns="0" tIns="11956" rIns="0" bIns="0" rtlCol="0">
            <a:spAutoFit/>
          </a:bodyPr>
          <a:lstStyle/>
          <a:p>
            <a:pPr marL="9197">
              <a:spcBef>
                <a:spcPts val="94"/>
              </a:spcBef>
            </a:pPr>
            <a:r>
              <a:rPr sz="941" u="sng" spc="-7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NOTES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2951912" y="9775776"/>
            <a:ext cx="1412681" cy="227583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83696" marR="3679">
              <a:spcBef>
                <a:spcPts val="80"/>
              </a:spcBef>
            </a:pPr>
            <a:r>
              <a:rPr sz="471" dirty="0">
                <a:latin typeface="Century Gothic"/>
                <a:cs typeface="Century Gothic"/>
              </a:rPr>
              <a:t>WITH</a:t>
            </a:r>
            <a:r>
              <a:rPr sz="471" spc="-7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ALL</a:t>
            </a:r>
            <a:r>
              <a:rPr sz="471" spc="-7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RELEVANT</a:t>
            </a:r>
            <a:r>
              <a:rPr sz="471" spc="-7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ARCHITECTS</a:t>
            </a:r>
            <a:r>
              <a:rPr sz="471" spc="-11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&amp;</a:t>
            </a:r>
            <a:r>
              <a:rPr sz="471" spc="-4" dirty="0">
                <a:latin typeface="Century Gothic"/>
                <a:cs typeface="Century Gothic"/>
              </a:rPr>
              <a:t> </a:t>
            </a:r>
            <a:r>
              <a:rPr sz="471" spc="-7" dirty="0">
                <a:latin typeface="Century Gothic"/>
                <a:cs typeface="Century Gothic"/>
              </a:rPr>
              <a:t>ENGINEERS</a:t>
            </a:r>
            <a:r>
              <a:rPr sz="471" spc="362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DRAWINGS</a:t>
            </a:r>
            <a:r>
              <a:rPr sz="471" spc="-11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AND</a:t>
            </a:r>
            <a:r>
              <a:rPr sz="471" spc="-7" dirty="0">
                <a:latin typeface="Century Gothic"/>
                <a:cs typeface="Century Gothic"/>
              </a:rPr>
              <a:t> SPECIFICATIONS</a:t>
            </a:r>
            <a:endParaRPr sz="471">
              <a:latin typeface="Century Gothic"/>
              <a:cs typeface="Century Gothic"/>
            </a:endParaRPr>
          </a:p>
          <a:p>
            <a:pPr marL="9197">
              <a:spcBef>
                <a:spcPts val="7"/>
              </a:spcBef>
            </a:pPr>
            <a:r>
              <a:rPr sz="471" dirty="0">
                <a:latin typeface="Century Gothic"/>
                <a:cs typeface="Century Gothic"/>
              </a:rPr>
              <a:t>2.</a:t>
            </a:r>
            <a:r>
              <a:rPr sz="471" spc="65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DO NOT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SCALE FROM</a:t>
            </a:r>
            <a:r>
              <a:rPr sz="471" spc="11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THIS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spc="-7" dirty="0">
                <a:latin typeface="Century Gothic"/>
                <a:cs typeface="Century Gothic"/>
              </a:rPr>
              <a:t>DRAWING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6204258" y="787507"/>
            <a:ext cx="63460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36" dirty="0">
                <a:latin typeface="Century Gothic"/>
                <a:cs typeface="Century Gothic"/>
              </a:rPr>
              <a:t>A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6203525" y="1909483"/>
            <a:ext cx="53343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36" dirty="0">
                <a:latin typeface="Century Gothic"/>
                <a:cs typeface="Century Gothic"/>
              </a:rPr>
              <a:t>B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6199122" y="3063992"/>
            <a:ext cx="68519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C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6199122" y="4378705"/>
            <a:ext cx="64380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D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5562284" y="10058651"/>
            <a:ext cx="85074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18" dirty="0">
                <a:latin typeface="Century Gothic"/>
                <a:cs typeface="Century Gothic"/>
              </a:rPr>
              <a:t>12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14365554" y="10058651"/>
            <a:ext cx="85074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18" dirty="0">
                <a:latin typeface="Century Gothic"/>
                <a:cs typeface="Century Gothic"/>
              </a:rPr>
              <a:t>11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13161502" y="10058651"/>
            <a:ext cx="85074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18" dirty="0">
                <a:latin typeface="Century Gothic"/>
                <a:cs typeface="Century Gothic"/>
              </a:rPr>
              <a:t>10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12007284" y="10058937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9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10821550" y="10058937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8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7315646" y="1005747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5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3815607" y="1005747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2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2566848" y="1005747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1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16208649" y="6945553"/>
            <a:ext cx="48285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36" dirty="0">
                <a:latin typeface="Century Gothic"/>
                <a:cs typeface="Century Gothic"/>
              </a:rPr>
              <a:t>F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16207184" y="5650627"/>
            <a:ext cx="51044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36" dirty="0">
                <a:latin typeface="Century Gothic"/>
                <a:cs typeface="Century Gothic"/>
              </a:rPr>
              <a:t>E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16196923" y="8158396"/>
            <a:ext cx="71738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36" dirty="0">
                <a:latin typeface="Century Gothic"/>
                <a:cs typeface="Century Gothic"/>
              </a:rPr>
              <a:t>G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16216709" y="9430896"/>
            <a:ext cx="60701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H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2009163" y="359333"/>
            <a:ext cx="1553397" cy="421756"/>
          </a:xfrm>
          <a:prstGeom prst="rect">
            <a:avLst/>
          </a:prstGeom>
        </p:spPr>
        <p:txBody>
          <a:bodyPr vert="horz" wrap="square" lIns="0" tIns="8737" rIns="0" bIns="0" rtlCol="0">
            <a:spAutoFit/>
          </a:bodyPr>
          <a:lstStyle/>
          <a:p>
            <a:pPr marL="234532">
              <a:spcBef>
                <a:spcPts val="69"/>
              </a:spcBef>
            </a:pPr>
            <a:r>
              <a:rPr sz="579" dirty="0">
                <a:latin typeface="Century Gothic"/>
                <a:cs typeface="Century Gothic"/>
              </a:rPr>
              <a:t>KEY</a:t>
            </a:r>
            <a:r>
              <a:rPr sz="579" spc="-14" dirty="0">
                <a:latin typeface="Century Gothic"/>
                <a:cs typeface="Century Gothic"/>
              </a:rPr>
              <a:t> </a:t>
            </a:r>
            <a:r>
              <a:rPr sz="579" spc="-7" dirty="0">
                <a:latin typeface="Century Gothic"/>
                <a:cs typeface="Century Gothic"/>
              </a:rPr>
              <a:t>LEGEND</a:t>
            </a:r>
            <a:endParaRPr sz="579">
              <a:latin typeface="Century Gothic"/>
              <a:cs typeface="Century Gothic"/>
            </a:endParaRPr>
          </a:p>
          <a:p>
            <a:pPr>
              <a:spcBef>
                <a:spcPts val="314"/>
              </a:spcBef>
            </a:pPr>
            <a:endParaRPr sz="579">
              <a:latin typeface="Century Gothic"/>
              <a:cs typeface="Century Gothic"/>
            </a:endParaRPr>
          </a:p>
          <a:p>
            <a:pPr marL="742685"/>
            <a:r>
              <a:rPr sz="471" dirty="0">
                <a:latin typeface="Century Gothic"/>
                <a:cs typeface="Century Gothic"/>
              </a:rPr>
              <a:t>DENOTES TRAFFIC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spc="-7" dirty="0">
                <a:latin typeface="Century Gothic"/>
                <a:cs typeface="Century Gothic"/>
              </a:rPr>
              <a:t>MARSHAL</a:t>
            </a:r>
            <a:endParaRPr sz="471">
              <a:latin typeface="Century Gothic"/>
              <a:cs typeface="Century Gothic"/>
            </a:endParaRPr>
          </a:p>
          <a:p>
            <a:pPr marL="9197">
              <a:spcBef>
                <a:spcPts val="416"/>
              </a:spcBef>
            </a:pPr>
            <a:r>
              <a:rPr sz="471" spc="-36" dirty="0">
                <a:latin typeface="Century Gothic"/>
                <a:cs typeface="Century Gothic"/>
              </a:rPr>
              <a:t>A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2009163" y="1909485"/>
            <a:ext cx="53343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36" dirty="0">
                <a:latin typeface="Century Gothic"/>
                <a:cs typeface="Century Gothic"/>
              </a:rPr>
              <a:t>B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2004766" y="3063992"/>
            <a:ext cx="68519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C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2004766" y="4378705"/>
            <a:ext cx="64380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D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2014293" y="6945553"/>
            <a:ext cx="48285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36" dirty="0">
                <a:latin typeface="Century Gothic"/>
                <a:cs typeface="Century Gothic"/>
              </a:rPr>
              <a:t>F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2012828" y="5650627"/>
            <a:ext cx="51044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36" dirty="0">
                <a:latin typeface="Century Gothic"/>
                <a:cs typeface="Century Gothic"/>
              </a:rPr>
              <a:t>E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2002568" y="8158396"/>
            <a:ext cx="71738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36" dirty="0">
                <a:latin typeface="Century Gothic"/>
                <a:cs typeface="Century Gothic"/>
              </a:rPr>
              <a:t>G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2022354" y="9430896"/>
            <a:ext cx="60701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H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15562284" y="117694"/>
            <a:ext cx="85074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18" dirty="0">
                <a:latin typeface="Century Gothic"/>
                <a:cs typeface="Century Gothic"/>
              </a:rPr>
              <a:t>12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14365554" y="117694"/>
            <a:ext cx="85074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18" dirty="0">
                <a:latin typeface="Century Gothic"/>
                <a:cs typeface="Century Gothic"/>
              </a:rPr>
              <a:t>11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13161502" y="117694"/>
            <a:ext cx="85074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18" dirty="0">
                <a:latin typeface="Century Gothic"/>
                <a:cs typeface="Century Gothic"/>
              </a:rPr>
              <a:t>10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12007284" y="1179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9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10821550" y="1179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8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9666599" y="1179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7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8519702" y="1157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6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7315646" y="1157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5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6148236" y="1157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4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4963233" y="1157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3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3815607" y="1157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2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2566848" y="1157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1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16190366" y="211441"/>
            <a:ext cx="72456" cy="523317"/>
          </a:xfrm>
          <a:prstGeom prst="rect">
            <a:avLst/>
          </a:prstGeom>
        </p:spPr>
        <p:txBody>
          <a:bodyPr vert="vert270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dirty="0">
                <a:latin typeface="Century Gothic"/>
                <a:cs typeface="Century Gothic"/>
              </a:rPr>
              <a:t>Copyright</a:t>
            </a:r>
            <a:r>
              <a:rPr sz="471" spc="7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©</a:t>
            </a:r>
            <a:r>
              <a:rPr sz="471" spc="11" dirty="0">
                <a:latin typeface="Century Gothic"/>
                <a:cs typeface="Century Gothic"/>
              </a:rPr>
              <a:t> </a:t>
            </a:r>
            <a:r>
              <a:rPr sz="471" spc="-14" dirty="0">
                <a:latin typeface="Century Gothic"/>
                <a:cs typeface="Century Gothic"/>
              </a:rPr>
              <a:t>2021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12951913" y="9662096"/>
            <a:ext cx="1670200" cy="127489"/>
          </a:xfrm>
          <a:prstGeom prst="rect">
            <a:avLst/>
          </a:prstGeom>
        </p:spPr>
        <p:txBody>
          <a:bodyPr vert="horz" wrap="square" lIns="0" tIns="11956" rIns="0" bIns="0" rtlCol="0">
            <a:spAutoFit/>
          </a:bodyPr>
          <a:lstStyle/>
          <a:p>
            <a:pPr marR="3679" algn="r">
              <a:lnSpc>
                <a:spcPts val="369"/>
              </a:lnSpc>
              <a:spcBef>
                <a:spcPts val="94"/>
              </a:spcBef>
            </a:pPr>
            <a:r>
              <a:rPr sz="362" spc="-7" dirty="0">
                <a:latin typeface="Century Gothic"/>
                <a:cs typeface="Century Gothic"/>
              </a:rPr>
              <a:t>Scale:</a:t>
            </a:r>
            <a:endParaRPr sz="362">
              <a:latin typeface="Century Gothic"/>
              <a:cs typeface="Century Gothic"/>
            </a:endParaRPr>
          </a:p>
          <a:p>
            <a:pPr marL="9197">
              <a:lnSpc>
                <a:spcPts val="500"/>
              </a:lnSpc>
            </a:pPr>
            <a:r>
              <a:rPr sz="471" dirty="0">
                <a:latin typeface="Century Gothic"/>
                <a:cs typeface="Century Gothic"/>
              </a:rPr>
              <a:t>1.</a:t>
            </a:r>
            <a:r>
              <a:rPr sz="471" spc="65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THIS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DRAWING</a:t>
            </a:r>
            <a:r>
              <a:rPr sz="471" spc="7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IS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TO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BE READ IN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spc="-7" dirty="0">
                <a:latin typeface="Century Gothic"/>
                <a:cs typeface="Century Gothic"/>
              </a:rPr>
              <a:t>CONJUNCTION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3504155" y="9618659"/>
            <a:ext cx="589536" cy="355682"/>
          </a:xfrm>
          <a:prstGeom prst="rect">
            <a:avLst/>
          </a:prstGeom>
        </p:spPr>
        <p:txBody>
          <a:bodyPr vert="horz" wrap="square" lIns="0" tIns="7818" rIns="0" bIns="0" rtlCol="0">
            <a:spAutoFit/>
          </a:bodyPr>
          <a:lstStyle/>
          <a:p>
            <a:pPr marL="9197" marR="183026">
              <a:lnSpc>
                <a:spcPct val="108200"/>
              </a:lnSpc>
              <a:spcBef>
                <a:spcPts val="62"/>
              </a:spcBef>
            </a:pPr>
            <a:r>
              <a:rPr sz="362" dirty="0">
                <a:latin typeface="Century Gothic"/>
                <a:cs typeface="Century Gothic"/>
              </a:rPr>
              <a:t>Erith</a:t>
            </a:r>
            <a:r>
              <a:rPr sz="362" spc="43" dirty="0">
                <a:latin typeface="Century Gothic"/>
                <a:cs typeface="Century Gothic"/>
              </a:rPr>
              <a:t> </a:t>
            </a:r>
            <a:r>
              <a:rPr sz="362" spc="-7" dirty="0">
                <a:latin typeface="Century Gothic"/>
                <a:cs typeface="Century Gothic"/>
              </a:rPr>
              <a:t>Contractors</a:t>
            </a:r>
            <a:r>
              <a:rPr sz="362" spc="362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Queen</a:t>
            </a:r>
            <a:r>
              <a:rPr sz="362" spc="76" dirty="0">
                <a:latin typeface="Century Gothic"/>
                <a:cs typeface="Century Gothic"/>
              </a:rPr>
              <a:t> </a:t>
            </a:r>
            <a:r>
              <a:rPr sz="362" spc="-7" dirty="0">
                <a:latin typeface="Century Gothic"/>
                <a:cs typeface="Century Gothic"/>
              </a:rPr>
              <a:t>Street</a:t>
            </a:r>
            <a:r>
              <a:rPr sz="362" spc="362" dirty="0">
                <a:latin typeface="Century Gothic"/>
                <a:cs typeface="Century Gothic"/>
              </a:rPr>
              <a:t> </a:t>
            </a:r>
            <a:r>
              <a:rPr sz="362" spc="-7" dirty="0">
                <a:latin typeface="Century Gothic"/>
                <a:cs typeface="Century Gothic"/>
              </a:rPr>
              <a:t>Erith</a:t>
            </a:r>
            <a:endParaRPr sz="362">
              <a:latin typeface="Century Gothic"/>
              <a:cs typeface="Century Gothic"/>
            </a:endParaRPr>
          </a:p>
          <a:p>
            <a:pPr marL="9197">
              <a:spcBef>
                <a:spcPts val="33"/>
              </a:spcBef>
            </a:pPr>
            <a:r>
              <a:rPr sz="362" dirty="0">
                <a:latin typeface="Century Gothic"/>
                <a:cs typeface="Century Gothic"/>
              </a:rPr>
              <a:t>Kent</a:t>
            </a:r>
            <a:r>
              <a:rPr sz="362" spc="25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DA8</a:t>
            </a:r>
            <a:r>
              <a:rPr sz="362" spc="36" dirty="0">
                <a:latin typeface="Century Gothic"/>
                <a:cs typeface="Century Gothic"/>
              </a:rPr>
              <a:t> </a:t>
            </a:r>
            <a:r>
              <a:rPr sz="362" spc="-18" dirty="0">
                <a:latin typeface="Century Gothic"/>
                <a:cs typeface="Century Gothic"/>
              </a:rPr>
              <a:t>1RP</a:t>
            </a:r>
            <a:endParaRPr sz="362">
              <a:latin typeface="Century Gothic"/>
              <a:cs typeface="Century Gothic"/>
            </a:endParaRPr>
          </a:p>
          <a:p>
            <a:pPr marL="9197">
              <a:spcBef>
                <a:spcPts val="33"/>
              </a:spcBef>
            </a:pPr>
            <a:r>
              <a:rPr sz="362" dirty="0">
                <a:latin typeface="Century Gothic"/>
                <a:cs typeface="Century Gothic"/>
              </a:rPr>
              <a:t>Tel:</a:t>
            </a:r>
            <a:r>
              <a:rPr sz="362" spc="40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+44</a:t>
            </a:r>
            <a:r>
              <a:rPr sz="362" spc="51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(0)370</a:t>
            </a:r>
            <a:r>
              <a:rPr sz="362" spc="54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950</a:t>
            </a:r>
            <a:r>
              <a:rPr sz="362" spc="58" dirty="0">
                <a:latin typeface="Century Gothic"/>
                <a:cs typeface="Century Gothic"/>
              </a:rPr>
              <a:t> </a:t>
            </a:r>
            <a:r>
              <a:rPr sz="362" spc="-14" dirty="0">
                <a:latin typeface="Century Gothic"/>
                <a:cs typeface="Century Gothic"/>
              </a:rPr>
              <a:t>8800</a:t>
            </a:r>
            <a:endParaRPr sz="362">
              <a:latin typeface="Century Gothic"/>
              <a:cs typeface="Century Gothic"/>
            </a:endParaRPr>
          </a:p>
          <a:p>
            <a:pPr marL="9197">
              <a:spcBef>
                <a:spcPts val="40"/>
              </a:spcBef>
            </a:pPr>
            <a:r>
              <a:rPr sz="362" dirty="0">
                <a:latin typeface="Century Gothic"/>
                <a:cs typeface="Century Gothic"/>
              </a:rPr>
              <a:t>Fax:</a:t>
            </a:r>
            <a:r>
              <a:rPr sz="362" spc="43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+44</a:t>
            </a:r>
            <a:r>
              <a:rPr sz="362" spc="58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(0)370</a:t>
            </a:r>
            <a:r>
              <a:rPr sz="362" spc="54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950</a:t>
            </a:r>
            <a:r>
              <a:rPr sz="362" spc="62" dirty="0">
                <a:latin typeface="Century Gothic"/>
                <a:cs typeface="Century Gothic"/>
              </a:rPr>
              <a:t> </a:t>
            </a:r>
            <a:r>
              <a:rPr sz="362" spc="-14" dirty="0">
                <a:latin typeface="Century Gothic"/>
                <a:cs typeface="Century Gothic"/>
              </a:rPr>
              <a:t>8808</a:t>
            </a:r>
            <a:endParaRPr sz="362">
              <a:latin typeface="Century Gothic"/>
              <a:cs typeface="Century Gothic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4182031" y="9730031"/>
            <a:ext cx="445601" cy="156856"/>
          </a:xfrm>
          <a:prstGeom prst="rect">
            <a:avLst/>
          </a:prstGeom>
        </p:spPr>
        <p:txBody>
          <a:bodyPr vert="horz" wrap="square" lIns="0" tIns="11956" rIns="0" bIns="0" rtlCol="0">
            <a:spAutoFit/>
          </a:bodyPr>
          <a:lstStyle/>
          <a:p>
            <a:pPr marL="9197">
              <a:spcBef>
                <a:spcPts val="94"/>
              </a:spcBef>
            </a:pPr>
            <a:r>
              <a:rPr sz="941" b="1" spc="-7" dirty="0">
                <a:solidFill>
                  <a:srgbClr val="FEFFFF"/>
                </a:solidFill>
                <a:latin typeface="Century Gothic"/>
                <a:cs typeface="Century Gothic"/>
              </a:rPr>
              <a:t>TENDER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14634511" y="9619680"/>
            <a:ext cx="386280" cy="155127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129223" marR="3679" indent="-120485">
              <a:spcBef>
                <a:spcPts val="80"/>
              </a:spcBef>
            </a:pPr>
            <a:r>
              <a:rPr sz="471" dirty="0">
                <a:latin typeface="Century Gothic"/>
                <a:cs typeface="Century Gothic"/>
              </a:rPr>
              <a:t>As</a:t>
            </a:r>
            <a:r>
              <a:rPr sz="471" spc="-7" dirty="0">
                <a:latin typeface="Century Gothic"/>
                <a:cs typeface="Century Gothic"/>
              </a:rPr>
              <a:t> indicated</a:t>
            </a:r>
            <a:r>
              <a:rPr sz="471" spc="362" dirty="0">
                <a:latin typeface="Century Gothic"/>
                <a:cs typeface="Century Gothic"/>
              </a:rPr>
              <a:t> </a:t>
            </a:r>
            <a:r>
              <a:rPr sz="471" spc="-18" dirty="0">
                <a:latin typeface="Century Gothic"/>
                <a:cs typeface="Century Gothic"/>
              </a:rPr>
              <a:t>@A1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15927240" y="9838837"/>
            <a:ext cx="120942" cy="161565"/>
          </a:xfrm>
          <a:prstGeom prst="rect">
            <a:avLst/>
          </a:prstGeom>
        </p:spPr>
        <p:txBody>
          <a:bodyPr vert="horz" wrap="square" lIns="0" tIns="16555" rIns="0" bIns="0" rtlCol="0">
            <a:spAutoFit/>
          </a:bodyPr>
          <a:lstStyle/>
          <a:p>
            <a:pPr marL="9197">
              <a:spcBef>
                <a:spcPts val="130"/>
              </a:spcBef>
            </a:pPr>
            <a:r>
              <a:rPr sz="362" b="1" spc="-14" dirty="0">
                <a:latin typeface="Century Gothic"/>
                <a:cs typeface="Century Gothic"/>
              </a:rPr>
              <a:t>REV:</a:t>
            </a:r>
            <a:endParaRPr sz="362">
              <a:latin typeface="Century Gothic"/>
              <a:cs typeface="Century Gothic"/>
            </a:endParaRPr>
          </a:p>
          <a:p>
            <a:pPr marL="9197">
              <a:spcBef>
                <a:spcPts val="47"/>
              </a:spcBef>
            </a:pPr>
            <a:r>
              <a:rPr sz="579" b="1" spc="-18" dirty="0">
                <a:latin typeface="Century Gothic"/>
                <a:cs typeface="Century Gothic"/>
              </a:rPr>
              <a:t>P0</a:t>
            </a:r>
            <a:endParaRPr sz="579">
              <a:latin typeface="Century Gothic"/>
              <a:cs typeface="Century Gothic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14462220" y="9838837"/>
            <a:ext cx="687026" cy="161565"/>
          </a:xfrm>
          <a:prstGeom prst="rect">
            <a:avLst/>
          </a:prstGeom>
        </p:spPr>
        <p:txBody>
          <a:bodyPr vert="horz" wrap="square" lIns="0" tIns="16555" rIns="0" bIns="0" rtlCol="0">
            <a:spAutoFit/>
          </a:bodyPr>
          <a:lstStyle/>
          <a:p>
            <a:pPr marL="27592">
              <a:spcBef>
                <a:spcPts val="130"/>
              </a:spcBef>
            </a:pPr>
            <a:r>
              <a:rPr sz="362" b="1" dirty="0">
                <a:latin typeface="Century Gothic"/>
                <a:cs typeface="Century Gothic"/>
              </a:rPr>
              <a:t>PROJECT</a:t>
            </a:r>
            <a:r>
              <a:rPr sz="362" b="1" spc="22" dirty="0">
                <a:latin typeface="Century Gothic"/>
                <a:cs typeface="Century Gothic"/>
              </a:rPr>
              <a:t> </a:t>
            </a:r>
            <a:r>
              <a:rPr sz="362" b="1" dirty="0">
                <a:latin typeface="Century Gothic"/>
                <a:cs typeface="Century Gothic"/>
              </a:rPr>
              <a:t>NO.</a:t>
            </a:r>
            <a:r>
              <a:rPr sz="362" b="1" spc="293" dirty="0">
                <a:latin typeface="Century Gothic"/>
                <a:cs typeface="Century Gothic"/>
              </a:rPr>
              <a:t>  </a:t>
            </a:r>
            <a:r>
              <a:rPr sz="362" b="1" dirty="0">
                <a:latin typeface="Century Gothic"/>
                <a:cs typeface="Century Gothic"/>
              </a:rPr>
              <a:t>SHEET</a:t>
            </a:r>
            <a:r>
              <a:rPr sz="362" b="1" spc="22" dirty="0">
                <a:latin typeface="Century Gothic"/>
                <a:cs typeface="Century Gothic"/>
              </a:rPr>
              <a:t> </a:t>
            </a:r>
            <a:r>
              <a:rPr sz="362" b="1" spc="-18" dirty="0">
                <a:latin typeface="Century Gothic"/>
                <a:cs typeface="Century Gothic"/>
              </a:rPr>
              <a:t>NO.</a:t>
            </a:r>
            <a:endParaRPr sz="362">
              <a:latin typeface="Century Gothic"/>
              <a:cs typeface="Century Gothic"/>
            </a:endParaRPr>
          </a:p>
          <a:p>
            <a:pPr marL="30351">
              <a:spcBef>
                <a:spcPts val="47"/>
              </a:spcBef>
            </a:pPr>
            <a:r>
              <a:rPr sz="579" b="1" spc="-7" dirty="0">
                <a:latin typeface="Century Gothic"/>
                <a:cs typeface="Century Gothic"/>
              </a:rPr>
              <a:t>T25-</a:t>
            </a:r>
            <a:r>
              <a:rPr sz="579" b="1" dirty="0">
                <a:latin typeface="Century Gothic"/>
                <a:cs typeface="Century Gothic"/>
              </a:rPr>
              <a:t>0257</a:t>
            </a:r>
            <a:r>
              <a:rPr sz="579" b="1" spc="22" dirty="0">
                <a:latin typeface="Century Gothic"/>
                <a:cs typeface="Century Gothic"/>
              </a:rPr>
              <a:t> </a:t>
            </a:r>
            <a:r>
              <a:rPr sz="706" baseline="8547" dirty="0">
                <a:latin typeface="Century Gothic"/>
                <a:cs typeface="Century Gothic"/>
              </a:rPr>
              <a:t>-</a:t>
            </a:r>
            <a:r>
              <a:rPr sz="706" spc="157" baseline="8547" dirty="0">
                <a:latin typeface="Century Gothic"/>
                <a:cs typeface="Century Gothic"/>
              </a:rPr>
              <a:t> </a:t>
            </a:r>
            <a:r>
              <a:rPr sz="579" b="1" spc="-7" dirty="0">
                <a:latin typeface="Century Gothic"/>
                <a:cs typeface="Century Gothic"/>
              </a:rPr>
              <a:t>PL010</a:t>
            </a:r>
            <a:endParaRPr sz="579">
              <a:latin typeface="Century Gothic"/>
              <a:cs typeface="Century Gothic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15085940" y="9587499"/>
            <a:ext cx="213374" cy="201143"/>
          </a:xfrm>
          <a:prstGeom prst="rect">
            <a:avLst/>
          </a:prstGeom>
        </p:spPr>
        <p:txBody>
          <a:bodyPr vert="horz" wrap="square" lIns="0" tIns="30351" rIns="0" bIns="0" rtlCol="0">
            <a:spAutoFit/>
          </a:bodyPr>
          <a:lstStyle/>
          <a:p>
            <a:pPr marL="9197">
              <a:spcBef>
                <a:spcPts val="239"/>
              </a:spcBef>
            </a:pPr>
            <a:r>
              <a:rPr sz="362" b="1" spc="-7" dirty="0">
                <a:latin typeface="Century Gothic"/>
                <a:cs typeface="Century Gothic"/>
              </a:rPr>
              <a:t>DRAWN:</a:t>
            </a:r>
            <a:endParaRPr sz="362">
              <a:latin typeface="Century Gothic"/>
              <a:cs typeface="Century Gothic"/>
            </a:endParaRPr>
          </a:p>
          <a:p>
            <a:pPr marL="9197">
              <a:spcBef>
                <a:spcPts val="206"/>
              </a:spcBef>
            </a:pPr>
            <a:r>
              <a:rPr sz="579" b="1" spc="-18" dirty="0">
                <a:latin typeface="Century Gothic"/>
                <a:cs typeface="Century Gothic"/>
              </a:rPr>
              <a:t>EP</a:t>
            </a:r>
            <a:endParaRPr sz="579">
              <a:latin typeface="Century Gothic"/>
              <a:cs typeface="Century Gothic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15461154" y="9587499"/>
            <a:ext cx="259359" cy="201143"/>
          </a:xfrm>
          <a:prstGeom prst="rect">
            <a:avLst/>
          </a:prstGeom>
        </p:spPr>
        <p:txBody>
          <a:bodyPr vert="horz" wrap="square" lIns="0" tIns="30351" rIns="0" bIns="0" rtlCol="0">
            <a:spAutoFit/>
          </a:bodyPr>
          <a:lstStyle/>
          <a:p>
            <a:pPr marL="9197">
              <a:spcBef>
                <a:spcPts val="239"/>
              </a:spcBef>
            </a:pPr>
            <a:r>
              <a:rPr sz="362" b="1" spc="-7" dirty="0">
                <a:latin typeface="Century Gothic"/>
                <a:cs typeface="Century Gothic"/>
              </a:rPr>
              <a:t>CHECKED:</a:t>
            </a:r>
            <a:endParaRPr sz="362">
              <a:latin typeface="Century Gothic"/>
              <a:cs typeface="Century Gothic"/>
            </a:endParaRPr>
          </a:p>
          <a:p>
            <a:pPr marL="9197">
              <a:spcBef>
                <a:spcPts val="206"/>
              </a:spcBef>
            </a:pPr>
            <a:r>
              <a:rPr sz="579" b="1" spc="-18" dirty="0">
                <a:latin typeface="Century Gothic"/>
                <a:cs typeface="Century Gothic"/>
              </a:rPr>
              <a:t>AH</a:t>
            </a:r>
            <a:endParaRPr sz="579">
              <a:latin typeface="Century Gothic"/>
              <a:cs typeface="Century Gothic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15837097" y="9587499"/>
            <a:ext cx="288330" cy="201143"/>
          </a:xfrm>
          <a:prstGeom prst="rect">
            <a:avLst/>
          </a:prstGeom>
        </p:spPr>
        <p:txBody>
          <a:bodyPr vert="horz" wrap="square" lIns="0" tIns="30351" rIns="0" bIns="0" rtlCol="0">
            <a:spAutoFit/>
          </a:bodyPr>
          <a:lstStyle/>
          <a:p>
            <a:pPr marL="9197">
              <a:spcBef>
                <a:spcPts val="239"/>
              </a:spcBef>
            </a:pPr>
            <a:r>
              <a:rPr sz="362" b="1" spc="-7" dirty="0">
                <a:latin typeface="Century Gothic"/>
                <a:cs typeface="Century Gothic"/>
              </a:rPr>
              <a:t>APPROVED:</a:t>
            </a:r>
            <a:endParaRPr sz="362">
              <a:latin typeface="Century Gothic"/>
              <a:cs typeface="Century Gothic"/>
            </a:endParaRPr>
          </a:p>
          <a:p>
            <a:pPr marL="9197">
              <a:spcBef>
                <a:spcPts val="206"/>
              </a:spcBef>
            </a:pPr>
            <a:r>
              <a:rPr sz="579" b="1" spc="-18" dirty="0">
                <a:latin typeface="Century Gothic"/>
                <a:cs typeface="Century Gothic"/>
              </a:rPr>
              <a:t>GS</a:t>
            </a:r>
            <a:endParaRPr sz="579">
              <a:latin typeface="Century Gothic"/>
              <a:cs typeface="Century Gothic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4774164" y="9590233"/>
            <a:ext cx="2356307" cy="555618"/>
          </a:xfrm>
          <a:prstGeom prst="rect">
            <a:avLst/>
          </a:prstGeom>
        </p:spPr>
        <p:txBody>
          <a:bodyPr vert="horz" wrap="square" lIns="0" tIns="27132" rIns="0" bIns="0" rtlCol="0">
            <a:spAutoFit/>
          </a:bodyPr>
          <a:lstStyle/>
          <a:p>
            <a:pPr marL="9197">
              <a:spcBef>
                <a:spcPts val="214"/>
              </a:spcBef>
            </a:pPr>
            <a:r>
              <a:rPr sz="941" spc="-7" dirty="0">
                <a:latin typeface="Century Gothic"/>
                <a:cs typeface="Century Gothic"/>
              </a:rPr>
              <a:t>PROJECT:</a:t>
            </a:r>
            <a:endParaRPr sz="941">
              <a:latin typeface="Century Gothic"/>
              <a:cs typeface="Century Gothic"/>
            </a:endParaRPr>
          </a:p>
          <a:p>
            <a:pPr marL="9197">
              <a:spcBef>
                <a:spcPts val="192"/>
              </a:spcBef>
            </a:pPr>
            <a:r>
              <a:rPr sz="1521" b="1" dirty="0">
                <a:latin typeface="Century Gothic"/>
                <a:cs typeface="Century Gothic"/>
              </a:rPr>
              <a:t>CHANTRY</a:t>
            </a:r>
            <a:r>
              <a:rPr sz="1521" b="1" spc="-62" dirty="0">
                <a:latin typeface="Century Gothic"/>
                <a:cs typeface="Century Gothic"/>
              </a:rPr>
              <a:t> </a:t>
            </a:r>
            <a:r>
              <a:rPr sz="1521" b="1" dirty="0">
                <a:latin typeface="Century Gothic"/>
                <a:cs typeface="Century Gothic"/>
              </a:rPr>
              <a:t>CENTRE</a:t>
            </a:r>
            <a:r>
              <a:rPr sz="1521" b="1" spc="-69" dirty="0">
                <a:latin typeface="Century Gothic"/>
                <a:cs typeface="Century Gothic"/>
              </a:rPr>
              <a:t> </a:t>
            </a:r>
            <a:r>
              <a:rPr sz="1521" b="1" dirty="0">
                <a:latin typeface="Century Gothic"/>
                <a:cs typeface="Century Gothic"/>
              </a:rPr>
              <a:t>UNIT</a:t>
            </a:r>
            <a:r>
              <a:rPr sz="1521" b="1" spc="-51" dirty="0">
                <a:latin typeface="Century Gothic"/>
                <a:cs typeface="Century Gothic"/>
              </a:rPr>
              <a:t> </a:t>
            </a:r>
            <a:r>
              <a:rPr sz="1521" b="1" spc="-18" dirty="0">
                <a:latin typeface="Century Gothic"/>
                <a:cs typeface="Century Gothic"/>
              </a:rPr>
              <a:t>62</a:t>
            </a:r>
            <a:endParaRPr sz="1521">
              <a:latin typeface="Century Gothic"/>
              <a:cs typeface="Century Gothic"/>
            </a:endParaRPr>
          </a:p>
          <a:p>
            <a:pPr marL="198203">
              <a:spcBef>
                <a:spcPts val="395"/>
              </a:spcBef>
              <a:tabLst>
                <a:tab pos="1382820" algn="l"/>
              </a:tabLst>
            </a:pPr>
            <a:r>
              <a:rPr sz="471" spc="-36" dirty="0">
                <a:latin typeface="Century Gothic"/>
                <a:cs typeface="Century Gothic"/>
              </a:rPr>
              <a:t>3</a:t>
            </a:r>
            <a:r>
              <a:rPr sz="471" dirty="0">
                <a:latin typeface="Century Gothic"/>
                <a:cs typeface="Century Gothic"/>
              </a:rPr>
              <a:t>	</a:t>
            </a:r>
            <a:r>
              <a:rPr sz="471" spc="-36" dirty="0">
                <a:latin typeface="Century Gothic"/>
                <a:cs typeface="Century Gothic"/>
              </a:rPr>
              <a:t>4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7941484" y="9590233"/>
            <a:ext cx="2686024" cy="555618"/>
          </a:xfrm>
          <a:prstGeom prst="rect">
            <a:avLst/>
          </a:prstGeom>
        </p:spPr>
        <p:txBody>
          <a:bodyPr vert="horz" wrap="square" lIns="0" tIns="27132" rIns="0" bIns="0" rtlCol="0">
            <a:spAutoFit/>
          </a:bodyPr>
          <a:lstStyle/>
          <a:p>
            <a:pPr marL="9197">
              <a:spcBef>
                <a:spcPts val="214"/>
              </a:spcBef>
            </a:pPr>
            <a:r>
              <a:rPr sz="941" spc="-7" dirty="0">
                <a:latin typeface="Century Gothic"/>
                <a:cs typeface="Century Gothic"/>
              </a:rPr>
              <a:t>DRAWING:</a:t>
            </a:r>
            <a:endParaRPr sz="941">
              <a:latin typeface="Century Gothic"/>
              <a:cs typeface="Century Gothic"/>
            </a:endParaRPr>
          </a:p>
          <a:p>
            <a:pPr marL="9197">
              <a:spcBef>
                <a:spcPts val="192"/>
              </a:spcBef>
            </a:pPr>
            <a:r>
              <a:rPr sz="1521" b="1" dirty="0">
                <a:latin typeface="Century Gothic"/>
                <a:cs typeface="Century Gothic"/>
              </a:rPr>
              <a:t>PHASE</a:t>
            </a:r>
            <a:r>
              <a:rPr sz="1521" b="1" spc="-43" dirty="0">
                <a:latin typeface="Century Gothic"/>
                <a:cs typeface="Century Gothic"/>
              </a:rPr>
              <a:t> </a:t>
            </a:r>
            <a:r>
              <a:rPr sz="1521" b="1" dirty="0">
                <a:latin typeface="Century Gothic"/>
                <a:cs typeface="Century Gothic"/>
              </a:rPr>
              <a:t>02</a:t>
            </a:r>
            <a:r>
              <a:rPr sz="1521" b="1" spc="-40" dirty="0">
                <a:latin typeface="Century Gothic"/>
                <a:cs typeface="Century Gothic"/>
              </a:rPr>
              <a:t> </a:t>
            </a:r>
            <a:r>
              <a:rPr sz="1521" b="1" spc="-7" dirty="0">
                <a:latin typeface="Century Gothic"/>
                <a:cs typeface="Century Gothic"/>
              </a:rPr>
              <a:t>DEMOLITION</a:t>
            </a:r>
            <a:r>
              <a:rPr sz="1521" b="1" spc="-36" dirty="0">
                <a:latin typeface="Century Gothic"/>
                <a:cs typeface="Century Gothic"/>
              </a:rPr>
              <a:t> </a:t>
            </a:r>
            <a:r>
              <a:rPr sz="1521" b="1" spc="-14" dirty="0">
                <a:latin typeface="Century Gothic"/>
                <a:cs typeface="Century Gothic"/>
              </a:rPr>
              <a:t>WORK</a:t>
            </a:r>
            <a:endParaRPr sz="1521">
              <a:latin typeface="Century Gothic"/>
              <a:cs typeface="Century Gothic"/>
            </a:endParaRPr>
          </a:p>
          <a:p>
            <a:pPr marL="587250">
              <a:spcBef>
                <a:spcPts val="406"/>
              </a:spcBef>
              <a:tabLst>
                <a:tab pos="1734158" algn="l"/>
              </a:tabLst>
            </a:pPr>
            <a:r>
              <a:rPr sz="471" spc="-36" dirty="0">
                <a:latin typeface="Century Gothic"/>
                <a:cs typeface="Century Gothic"/>
              </a:rPr>
              <a:t>6</a:t>
            </a:r>
            <a:r>
              <a:rPr sz="471" dirty="0">
                <a:latin typeface="Century Gothic"/>
                <a:cs typeface="Century Gothic"/>
              </a:rPr>
              <a:t>	</a:t>
            </a:r>
            <a:r>
              <a:rPr sz="471" spc="-36" dirty="0">
                <a:latin typeface="Century Gothic"/>
                <a:cs typeface="Century Gothic"/>
              </a:rPr>
              <a:t>7</a:t>
            </a:r>
            <a:endParaRPr sz="471">
              <a:latin typeface="Century Gothic"/>
              <a:cs typeface="Century Gothic"/>
            </a:endParaRPr>
          </a:p>
        </p:txBody>
      </p:sp>
      <p:grpSp>
        <p:nvGrpSpPr>
          <p:cNvPr id="107" name="object 107"/>
          <p:cNvGrpSpPr/>
          <p:nvPr/>
        </p:nvGrpSpPr>
        <p:grpSpPr>
          <a:xfrm>
            <a:off x="12549993" y="9704254"/>
            <a:ext cx="189921" cy="273615"/>
            <a:chOff x="14755263" y="13400256"/>
            <a:chExt cx="262255" cy="377825"/>
          </a:xfrm>
        </p:grpSpPr>
        <p:sp>
          <p:nvSpPr>
            <p:cNvPr id="108" name="object 108"/>
            <p:cNvSpPr/>
            <p:nvPr/>
          </p:nvSpPr>
          <p:spPr>
            <a:xfrm>
              <a:off x="14756275" y="13401268"/>
              <a:ext cx="260350" cy="375920"/>
            </a:xfrm>
            <a:custGeom>
              <a:avLst/>
              <a:gdLst/>
              <a:ahLst/>
              <a:cxnLst/>
              <a:rect l="l" t="t" r="r" b="b"/>
              <a:pathLst>
                <a:path w="260350" h="375919">
                  <a:moveTo>
                    <a:pt x="158876" y="216557"/>
                  </a:moveTo>
                  <a:lnTo>
                    <a:pt x="217569" y="375433"/>
                  </a:lnTo>
                </a:path>
                <a:path w="260350" h="375919">
                  <a:moveTo>
                    <a:pt x="260071" y="0"/>
                  </a:moveTo>
                  <a:lnTo>
                    <a:pt x="217569" y="375433"/>
                  </a:lnTo>
                </a:path>
                <a:path w="260350" h="375919">
                  <a:moveTo>
                    <a:pt x="158876" y="216557"/>
                  </a:moveTo>
                  <a:lnTo>
                    <a:pt x="0" y="274238"/>
                  </a:lnTo>
                </a:path>
                <a:path w="260350" h="375919">
                  <a:moveTo>
                    <a:pt x="260071" y="0"/>
                  </a:moveTo>
                  <a:lnTo>
                    <a:pt x="0" y="27423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4923248" y="13437698"/>
              <a:ext cx="78105" cy="286385"/>
            </a:xfrm>
            <a:custGeom>
              <a:avLst/>
              <a:gdLst/>
              <a:ahLst/>
              <a:cxnLst/>
              <a:rect l="l" t="t" r="r" b="b"/>
              <a:pathLst>
                <a:path w="78105" h="286384">
                  <a:moveTo>
                    <a:pt x="77920" y="0"/>
                  </a:moveTo>
                  <a:lnTo>
                    <a:pt x="76908" y="0"/>
                  </a:lnTo>
                  <a:lnTo>
                    <a:pt x="70836" y="12143"/>
                  </a:lnTo>
                  <a:lnTo>
                    <a:pt x="69824" y="15179"/>
                  </a:lnTo>
                  <a:lnTo>
                    <a:pt x="63752" y="27322"/>
                  </a:lnTo>
                  <a:lnTo>
                    <a:pt x="62740" y="30358"/>
                  </a:lnTo>
                  <a:lnTo>
                    <a:pt x="56669" y="42501"/>
                  </a:lnTo>
                  <a:lnTo>
                    <a:pt x="55657" y="45537"/>
                  </a:lnTo>
                  <a:lnTo>
                    <a:pt x="49585" y="57681"/>
                  </a:lnTo>
                  <a:lnTo>
                    <a:pt x="48573" y="60717"/>
                  </a:lnTo>
                  <a:lnTo>
                    <a:pt x="42501" y="72860"/>
                  </a:lnTo>
                  <a:lnTo>
                    <a:pt x="41490" y="75896"/>
                  </a:lnTo>
                  <a:lnTo>
                    <a:pt x="35418" y="88039"/>
                  </a:lnTo>
                  <a:lnTo>
                    <a:pt x="34406" y="91075"/>
                  </a:lnTo>
                  <a:lnTo>
                    <a:pt x="28334" y="103219"/>
                  </a:lnTo>
                  <a:lnTo>
                    <a:pt x="27322" y="106254"/>
                  </a:lnTo>
                  <a:lnTo>
                    <a:pt x="21250" y="118398"/>
                  </a:lnTo>
                  <a:lnTo>
                    <a:pt x="20239" y="121434"/>
                  </a:lnTo>
                  <a:lnTo>
                    <a:pt x="14167" y="133577"/>
                  </a:lnTo>
                  <a:lnTo>
                    <a:pt x="13155" y="136613"/>
                  </a:lnTo>
                  <a:lnTo>
                    <a:pt x="7083" y="148756"/>
                  </a:lnTo>
                  <a:lnTo>
                    <a:pt x="6071" y="151792"/>
                  </a:lnTo>
                  <a:lnTo>
                    <a:pt x="0" y="163936"/>
                  </a:lnTo>
                  <a:lnTo>
                    <a:pt x="1011" y="164948"/>
                  </a:lnTo>
                  <a:lnTo>
                    <a:pt x="1011" y="166971"/>
                  </a:lnTo>
                  <a:lnTo>
                    <a:pt x="2023" y="166971"/>
                  </a:lnTo>
                  <a:lnTo>
                    <a:pt x="2023" y="170007"/>
                  </a:lnTo>
                  <a:lnTo>
                    <a:pt x="3035" y="170007"/>
                  </a:lnTo>
                  <a:lnTo>
                    <a:pt x="3035" y="173043"/>
                  </a:lnTo>
                  <a:lnTo>
                    <a:pt x="4047" y="173043"/>
                  </a:lnTo>
                  <a:lnTo>
                    <a:pt x="4047" y="176079"/>
                  </a:lnTo>
                  <a:lnTo>
                    <a:pt x="5059" y="176079"/>
                  </a:lnTo>
                  <a:lnTo>
                    <a:pt x="5059" y="178103"/>
                  </a:lnTo>
                  <a:lnTo>
                    <a:pt x="6071" y="178103"/>
                  </a:lnTo>
                  <a:lnTo>
                    <a:pt x="6071" y="181139"/>
                  </a:lnTo>
                  <a:lnTo>
                    <a:pt x="7083" y="181139"/>
                  </a:lnTo>
                  <a:lnTo>
                    <a:pt x="7083" y="184175"/>
                  </a:lnTo>
                  <a:lnTo>
                    <a:pt x="8095" y="184175"/>
                  </a:lnTo>
                  <a:lnTo>
                    <a:pt x="8095" y="187211"/>
                  </a:lnTo>
                  <a:lnTo>
                    <a:pt x="9107" y="187211"/>
                  </a:lnTo>
                  <a:lnTo>
                    <a:pt x="9107" y="189234"/>
                  </a:lnTo>
                  <a:lnTo>
                    <a:pt x="10119" y="189234"/>
                  </a:lnTo>
                  <a:lnTo>
                    <a:pt x="10119" y="192270"/>
                  </a:lnTo>
                  <a:lnTo>
                    <a:pt x="11131" y="192270"/>
                  </a:lnTo>
                  <a:lnTo>
                    <a:pt x="11131" y="195306"/>
                  </a:lnTo>
                  <a:lnTo>
                    <a:pt x="12143" y="195306"/>
                  </a:lnTo>
                  <a:lnTo>
                    <a:pt x="12143" y="198342"/>
                  </a:lnTo>
                  <a:lnTo>
                    <a:pt x="13155" y="198342"/>
                  </a:lnTo>
                  <a:lnTo>
                    <a:pt x="13155" y="200366"/>
                  </a:lnTo>
                  <a:lnTo>
                    <a:pt x="14167" y="200366"/>
                  </a:lnTo>
                  <a:lnTo>
                    <a:pt x="14167" y="203402"/>
                  </a:lnTo>
                  <a:lnTo>
                    <a:pt x="15179" y="203402"/>
                  </a:lnTo>
                  <a:lnTo>
                    <a:pt x="15179" y="206438"/>
                  </a:lnTo>
                  <a:lnTo>
                    <a:pt x="16191" y="206438"/>
                  </a:lnTo>
                  <a:lnTo>
                    <a:pt x="16191" y="209473"/>
                  </a:lnTo>
                  <a:lnTo>
                    <a:pt x="17203" y="209473"/>
                  </a:lnTo>
                  <a:lnTo>
                    <a:pt x="17203" y="211497"/>
                  </a:lnTo>
                  <a:lnTo>
                    <a:pt x="18215" y="211497"/>
                  </a:lnTo>
                  <a:lnTo>
                    <a:pt x="18215" y="214533"/>
                  </a:lnTo>
                  <a:lnTo>
                    <a:pt x="19227" y="214533"/>
                  </a:lnTo>
                  <a:lnTo>
                    <a:pt x="19227" y="217569"/>
                  </a:lnTo>
                  <a:lnTo>
                    <a:pt x="20239" y="217569"/>
                  </a:lnTo>
                  <a:lnTo>
                    <a:pt x="20239" y="220605"/>
                  </a:lnTo>
                  <a:lnTo>
                    <a:pt x="21250" y="220605"/>
                  </a:lnTo>
                  <a:lnTo>
                    <a:pt x="21250" y="222629"/>
                  </a:lnTo>
                  <a:lnTo>
                    <a:pt x="22262" y="222629"/>
                  </a:lnTo>
                  <a:lnTo>
                    <a:pt x="22262" y="225665"/>
                  </a:lnTo>
                  <a:lnTo>
                    <a:pt x="23274" y="225665"/>
                  </a:lnTo>
                  <a:lnTo>
                    <a:pt x="23274" y="228701"/>
                  </a:lnTo>
                  <a:lnTo>
                    <a:pt x="24286" y="228701"/>
                  </a:lnTo>
                  <a:lnTo>
                    <a:pt x="24286" y="231736"/>
                  </a:lnTo>
                  <a:lnTo>
                    <a:pt x="25298" y="231736"/>
                  </a:lnTo>
                  <a:lnTo>
                    <a:pt x="25298" y="233760"/>
                  </a:lnTo>
                  <a:lnTo>
                    <a:pt x="26310" y="233760"/>
                  </a:lnTo>
                  <a:lnTo>
                    <a:pt x="26310" y="236796"/>
                  </a:lnTo>
                  <a:lnTo>
                    <a:pt x="27322" y="236796"/>
                  </a:lnTo>
                  <a:lnTo>
                    <a:pt x="27322" y="239832"/>
                  </a:lnTo>
                  <a:lnTo>
                    <a:pt x="28334" y="239832"/>
                  </a:lnTo>
                  <a:lnTo>
                    <a:pt x="28334" y="242868"/>
                  </a:lnTo>
                  <a:lnTo>
                    <a:pt x="29346" y="242868"/>
                  </a:lnTo>
                  <a:lnTo>
                    <a:pt x="29346" y="244892"/>
                  </a:lnTo>
                  <a:lnTo>
                    <a:pt x="30358" y="244892"/>
                  </a:lnTo>
                  <a:lnTo>
                    <a:pt x="30358" y="247928"/>
                  </a:lnTo>
                  <a:lnTo>
                    <a:pt x="31370" y="247928"/>
                  </a:lnTo>
                  <a:lnTo>
                    <a:pt x="31370" y="250963"/>
                  </a:lnTo>
                  <a:lnTo>
                    <a:pt x="32382" y="250963"/>
                  </a:lnTo>
                  <a:lnTo>
                    <a:pt x="32382" y="253999"/>
                  </a:lnTo>
                  <a:lnTo>
                    <a:pt x="33394" y="253999"/>
                  </a:lnTo>
                  <a:lnTo>
                    <a:pt x="33394" y="256023"/>
                  </a:lnTo>
                  <a:lnTo>
                    <a:pt x="34406" y="256023"/>
                  </a:lnTo>
                  <a:lnTo>
                    <a:pt x="34406" y="259059"/>
                  </a:lnTo>
                  <a:lnTo>
                    <a:pt x="35418" y="259059"/>
                  </a:lnTo>
                  <a:lnTo>
                    <a:pt x="35418" y="262095"/>
                  </a:lnTo>
                  <a:lnTo>
                    <a:pt x="36430" y="262095"/>
                  </a:lnTo>
                  <a:lnTo>
                    <a:pt x="36430" y="265131"/>
                  </a:lnTo>
                  <a:lnTo>
                    <a:pt x="37442" y="265131"/>
                  </a:lnTo>
                  <a:lnTo>
                    <a:pt x="37442" y="267155"/>
                  </a:lnTo>
                  <a:lnTo>
                    <a:pt x="38454" y="267155"/>
                  </a:lnTo>
                  <a:lnTo>
                    <a:pt x="38454" y="270191"/>
                  </a:lnTo>
                  <a:lnTo>
                    <a:pt x="39466" y="270191"/>
                  </a:lnTo>
                  <a:lnTo>
                    <a:pt x="39466" y="273226"/>
                  </a:lnTo>
                  <a:lnTo>
                    <a:pt x="40478" y="273226"/>
                  </a:lnTo>
                  <a:lnTo>
                    <a:pt x="40478" y="276262"/>
                  </a:lnTo>
                  <a:lnTo>
                    <a:pt x="41490" y="276262"/>
                  </a:lnTo>
                  <a:lnTo>
                    <a:pt x="41490" y="278286"/>
                  </a:lnTo>
                  <a:lnTo>
                    <a:pt x="42501" y="278286"/>
                  </a:lnTo>
                  <a:lnTo>
                    <a:pt x="42501" y="281322"/>
                  </a:lnTo>
                  <a:lnTo>
                    <a:pt x="43513" y="281322"/>
                  </a:lnTo>
                  <a:lnTo>
                    <a:pt x="43513" y="284358"/>
                  </a:lnTo>
                  <a:lnTo>
                    <a:pt x="44525" y="284358"/>
                  </a:lnTo>
                  <a:lnTo>
                    <a:pt x="44525" y="286382"/>
                  </a:lnTo>
                  <a:lnTo>
                    <a:pt x="45537" y="278286"/>
                  </a:lnTo>
                  <a:lnTo>
                    <a:pt x="47561" y="260071"/>
                  </a:lnTo>
                  <a:lnTo>
                    <a:pt x="48573" y="251975"/>
                  </a:lnTo>
                  <a:lnTo>
                    <a:pt x="50597" y="233760"/>
                  </a:lnTo>
                  <a:lnTo>
                    <a:pt x="51609" y="225665"/>
                  </a:lnTo>
                  <a:lnTo>
                    <a:pt x="53633" y="207450"/>
                  </a:lnTo>
                  <a:lnTo>
                    <a:pt x="54645" y="199354"/>
                  </a:lnTo>
                  <a:lnTo>
                    <a:pt x="56669" y="181139"/>
                  </a:lnTo>
                  <a:lnTo>
                    <a:pt x="57681" y="173043"/>
                  </a:lnTo>
                  <a:lnTo>
                    <a:pt x="59705" y="154828"/>
                  </a:lnTo>
                  <a:lnTo>
                    <a:pt x="60717" y="146732"/>
                  </a:lnTo>
                  <a:lnTo>
                    <a:pt x="62740" y="128517"/>
                  </a:lnTo>
                  <a:lnTo>
                    <a:pt x="63752" y="120422"/>
                  </a:lnTo>
                  <a:lnTo>
                    <a:pt x="65664" y="103219"/>
                  </a:lnTo>
                  <a:lnTo>
                    <a:pt x="66788" y="94111"/>
                  </a:lnTo>
                  <a:lnTo>
                    <a:pt x="68812" y="75896"/>
                  </a:lnTo>
                  <a:lnTo>
                    <a:pt x="69824" y="67800"/>
                  </a:lnTo>
                  <a:lnTo>
                    <a:pt x="71848" y="49585"/>
                  </a:lnTo>
                  <a:lnTo>
                    <a:pt x="72860" y="41490"/>
                  </a:lnTo>
                  <a:lnTo>
                    <a:pt x="74884" y="23274"/>
                  </a:lnTo>
                  <a:lnTo>
                    <a:pt x="75896" y="15179"/>
                  </a:lnTo>
                  <a:lnTo>
                    <a:pt x="76908" y="6071"/>
                  </a:lnTo>
                  <a:lnTo>
                    <a:pt x="77920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10" name="object 110"/>
            <p:cNvSpPr/>
            <p:nvPr/>
          </p:nvSpPr>
          <p:spPr>
            <a:xfrm>
              <a:off x="14923247" y="13435674"/>
              <a:ext cx="78105" cy="289560"/>
            </a:xfrm>
            <a:custGeom>
              <a:avLst/>
              <a:gdLst/>
              <a:ahLst/>
              <a:cxnLst/>
              <a:rect l="l" t="t" r="r" b="b"/>
              <a:pathLst>
                <a:path w="78105" h="289559">
                  <a:moveTo>
                    <a:pt x="44525" y="289418"/>
                  </a:moveTo>
                  <a:lnTo>
                    <a:pt x="77920" y="0"/>
                  </a:lnTo>
                  <a:lnTo>
                    <a:pt x="0" y="166971"/>
                  </a:lnTo>
                  <a:lnTo>
                    <a:pt x="44525" y="28941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11" name="object 111"/>
            <p:cNvSpPr/>
            <p:nvPr/>
          </p:nvSpPr>
          <p:spPr>
            <a:xfrm>
              <a:off x="14839255" y="13652232"/>
              <a:ext cx="77470" cy="92710"/>
            </a:xfrm>
            <a:custGeom>
              <a:avLst/>
              <a:gdLst/>
              <a:ahLst/>
              <a:cxnLst/>
              <a:rect l="l" t="t" r="r" b="b"/>
              <a:pathLst>
                <a:path w="77469" h="92709">
                  <a:moveTo>
                    <a:pt x="33394" y="0"/>
                  </a:moveTo>
                  <a:lnTo>
                    <a:pt x="0" y="70836"/>
                  </a:lnTo>
                  <a:lnTo>
                    <a:pt x="44525" y="92087"/>
                  </a:lnTo>
                  <a:lnTo>
                    <a:pt x="76908" y="21250"/>
                  </a:lnTo>
                  <a:lnTo>
                    <a:pt x="333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112" name="object 112"/>
          <p:cNvSpPr txBox="1"/>
          <p:nvPr/>
        </p:nvSpPr>
        <p:spPr>
          <a:xfrm rot="1500000">
            <a:off x="12608219" y="9895482"/>
            <a:ext cx="61262" cy="512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91"/>
              </a:lnSpc>
            </a:pPr>
            <a:r>
              <a:rPr sz="362" spc="-36" dirty="0">
                <a:latin typeface="Arial"/>
                <a:cs typeface="Arial"/>
              </a:rPr>
              <a:t>N</a:t>
            </a:r>
            <a:endParaRPr sz="362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64465" y="24"/>
            <a:ext cx="14559071" cy="10284241"/>
            <a:chOff x="0" y="33"/>
            <a:chExt cx="20104100" cy="142011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20482" y="33"/>
              <a:ext cx="4021494" cy="1420067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41977" y="33"/>
              <a:ext cx="4020482" cy="1420067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062459" y="33"/>
              <a:ext cx="4021494" cy="1420067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083954" y="33"/>
              <a:ext cx="4020145" cy="14200678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600153" y="8671681"/>
            <a:ext cx="1113915" cy="850826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 rot="1980000">
            <a:off x="4637944" y="8944687"/>
            <a:ext cx="940873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68"/>
              </a:lnSpc>
            </a:pPr>
            <a:r>
              <a:rPr sz="1141" baseline="5291" dirty="0">
                <a:latin typeface="Arial"/>
                <a:cs typeface="Arial"/>
              </a:rPr>
              <a:t>WATER</a:t>
            </a:r>
            <a:r>
              <a:rPr sz="1141" baseline="2645" dirty="0">
                <a:latin typeface="Arial"/>
                <a:cs typeface="Arial"/>
              </a:rPr>
              <a:t>LOO</a:t>
            </a:r>
            <a:r>
              <a:rPr sz="1141" spc="-38" baseline="2645" dirty="0">
                <a:latin typeface="Arial"/>
                <a:cs typeface="Arial"/>
              </a:rPr>
              <a:t> </a:t>
            </a:r>
            <a:r>
              <a:rPr sz="1141" spc="-11" baseline="2645" dirty="0">
                <a:latin typeface="Arial"/>
                <a:cs typeface="Arial"/>
              </a:rPr>
              <a:t>CO</a:t>
            </a:r>
            <a:r>
              <a:rPr sz="760" spc="-7" dirty="0">
                <a:latin typeface="Arial"/>
                <a:cs typeface="Arial"/>
              </a:rPr>
              <a:t>URT</a:t>
            </a:r>
            <a:endParaRPr sz="76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 rot="1980000">
            <a:off x="4592122" y="8992148"/>
            <a:ext cx="662265" cy="64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78"/>
              </a:lnSpc>
            </a:pPr>
            <a:r>
              <a:rPr sz="706" spc="-11" baseline="8547" dirty="0">
                <a:solidFill>
                  <a:srgbClr val="FF0000"/>
                </a:solidFill>
                <a:latin typeface="Arial"/>
                <a:cs typeface="Arial"/>
              </a:rPr>
              <a:t>WA</a:t>
            </a:r>
            <a:r>
              <a:rPr sz="706" spc="-11" baseline="4273" dirty="0">
                <a:solidFill>
                  <a:srgbClr val="FF0000"/>
                </a:solidFill>
                <a:latin typeface="Arial"/>
                <a:cs typeface="Arial"/>
              </a:rPr>
              <a:t>TERLOO</a:t>
            </a:r>
            <a:r>
              <a:rPr sz="706" spc="32" baseline="4273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706" spc="-11" baseline="4273" dirty="0">
                <a:solidFill>
                  <a:srgbClr val="FF0000"/>
                </a:solidFill>
                <a:latin typeface="Arial"/>
                <a:cs typeface="Arial"/>
              </a:rPr>
              <a:t>CH</a:t>
            </a:r>
            <a:r>
              <a:rPr sz="471" spc="-7" dirty="0">
                <a:solidFill>
                  <a:srgbClr val="FF0000"/>
                </a:solidFill>
                <a:latin typeface="Arial"/>
                <a:cs typeface="Arial"/>
              </a:rPr>
              <a:t>ANTRY</a:t>
            </a:r>
            <a:endParaRPr sz="471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213132" y="1700944"/>
            <a:ext cx="850276" cy="14617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80" rIns="0" bIns="0" rtlCol="0">
            <a:spAutoFit/>
          </a:bodyPr>
          <a:lstStyle/>
          <a:p>
            <a:pPr>
              <a:spcBef>
                <a:spcPts val="11"/>
              </a:spcBef>
            </a:pPr>
            <a:r>
              <a:rPr sz="941" dirty="0">
                <a:latin typeface="Century Gothic"/>
                <a:cs typeface="Century Gothic"/>
              </a:rPr>
              <a:t>SERVICE</a:t>
            </a:r>
            <a:r>
              <a:rPr sz="941" spc="72" dirty="0">
                <a:latin typeface="Century Gothic"/>
                <a:cs typeface="Century Gothic"/>
              </a:rPr>
              <a:t> </a:t>
            </a:r>
            <a:r>
              <a:rPr sz="941" spc="-14" dirty="0">
                <a:latin typeface="Century Gothic"/>
                <a:cs typeface="Century Gothic"/>
              </a:rPr>
              <a:t>YARD</a:t>
            </a:r>
            <a:endParaRPr sz="941">
              <a:latin typeface="Century Gothic"/>
              <a:cs typeface="Century Gothic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8828262" y="1415503"/>
            <a:ext cx="382141" cy="755084"/>
            <a:chOff x="9616058" y="1954617"/>
            <a:chExt cx="527685" cy="1042669"/>
          </a:xfrm>
        </p:grpSpPr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066386" y="1954617"/>
              <a:ext cx="76908" cy="7690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9618598" y="1993577"/>
              <a:ext cx="485775" cy="1001394"/>
            </a:xfrm>
            <a:custGeom>
              <a:avLst/>
              <a:gdLst/>
              <a:ahLst/>
              <a:cxnLst/>
              <a:rect l="l" t="t" r="r" b="b"/>
              <a:pathLst>
                <a:path w="485775" h="1001394">
                  <a:moveTo>
                    <a:pt x="258047" y="1000819"/>
                  </a:moveTo>
                  <a:lnTo>
                    <a:pt x="0" y="1000819"/>
                  </a:lnTo>
                </a:path>
                <a:path w="485775" h="1001394">
                  <a:moveTo>
                    <a:pt x="485736" y="0"/>
                  </a:moveTo>
                  <a:lnTo>
                    <a:pt x="258047" y="1000819"/>
                  </a:lnTo>
                </a:path>
              </a:pathLst>
            </a:custGeom>
            <a:ln w="50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8068681" y="2089348"/>
            <a:ext cx="736231" cy="14617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80" rIns="0" bIns="0" rtlCol="0">
            <a:spAutoFit/>
          </a:bodyPr>
          <a:lstStyle/>
          <a:p>
            <a:pPr>
              <a:spcBef>
                <a:spcPts val="11"/>
              </a:spcBef>
            </a:pPr>
            <a:r>
              <a:rPr sz="941" dirty="0">
                <a:latin typeface="Century Gothic"/>
                <a:cs typeface="Century Gothic"/>
              </a:rPr>
              <a:t>SUB</a:t>
            </a:r>
            <a:r>
              <a:rPr sz="941" spc="29" dirty="0">
                <a:latin typeface="Century Gothic"/>
                <a:cs typeface="Century Gothic"/>
              </a:rPr>
              <a:t> </a:t>
            </a:r>
            <a:r>
              <a:rPr sz="941" spc="-7" dirty="0">
                <a:latin typeface="Century Gothic"/>
                <a:cs typeface="Century Gothic"/>
              </a:rPr>
              <a:t>STATION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071286" y="8229779"/>
            <a:ext cx="1285760" cy="396857"/>
          </a:xfrm>
          <a:custGeom>
            <a:avLst/>
            <a:gdLst/>
            <a:ahLst/>
            <a:cxnLst/>
            <a:rect l="l" t="t" r="r" b="b"/>
            <a:pathLst>
              <a:path w="1775459" h="548004">
                <a:moveTo>
                  <a:pt x="40478" y="0"/>
                </a:moveTo>
                <a:lnTo>
                  <a:pt x="0" y="200366"/>
                </a:lnTo>
                <a:lnTo>
                  <a:pt x="1734484" y="547465"/>
                </a:lnTo>
                <a:lnTo>
                  <a:pt x="1774962" y="347099"/>
                </a:lnTo>
                <a:lnTo>
                  <a:pt x="404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16" name="object 16"/>
          <p:cNvSpPr txBox="1"/>
          <p:nvPr/>
        </p:nvSpPr>
        <p:spPr>
          <a:xfrm rot="660000">
            <a:off x="7069117" y="8372988"/>
            <a:ext cx="1287946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67"/>
              </a:lnSpc>
            </a:pPr>
            <a:r>
              <a:rPr sz="1412" baseline="4273" dirty="0">
                <a:latin typeface="Century Gothic"/>
                <a:cs typeface="Century Gothic"/>
              </a:rPr>
              <a:t>W</a:t>
            </a:r>
            <a:r>
              <a:rPr sz="1412" baseline="2136" dirty="0">
                <a:latin typeface="Century Gothic"/>
                <a:cs typeface="Century Gothic"/>
              </a:rPr>
              <a:t>AVERLEY</a:t>
            </a:r>
            <a:r>
              <a:rPr sz="1412" spc="43" baseline="2136" dirty="0">
                <a:latin typeface="Century Gothic"/>
                <a:cs typeface="Century Gothic"/>
              </a:rPr>
              <a:t> </a:t>
            </a:r>
            <a:r>
              <a:rPr sz="1412" spc="-11" baseline="2136" dirty="0">
                <a:latin typeface="Century Gothic"/>
                <a:cs typeface="Century Gothic"/>
              </a:rPr>
              <a:t>BUIL</a:t>
            </a:r>
            <a:r>
              <a:rPr sz="941" spc="-7" dirty="0">
                <a:latin typeface="Century Gothic"/>
                <a:cs typeface="Century Gothic"/>
              </a:rPr>
              <a:t>DINGS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3513676" y="7926383"/>
            <a:ext cx="135658" cy="148074"/>
          </a:xfrm>
          <a:custGeom>
            <a:avLst/>
            <a:gdLst/>
            <a:ahLst/>
            <a:cxnLst/>
            <a:rect l="l" t="t" r="r" b="b"/>
            <a:pathLst>
              <a:path w="187325" h="204470">
                <a:moveTo>
                  <a:pt x="187211" y="0"/>
                </a:moveTo>
                <a:lnTo>
                  <a:pt x="0" y="0"/>
                </a:lnTo>
                <a:lnTo>
                  <a:pt x="0" y="204414"/>
                </a:lnTo>
                <a:lnTo>
                  <a:pt x="187211" y="204414"/>
                </a:lnTo>
                <a:lnTo>
                  <a:pt x="1872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18" name="object 18"/>
          <p:cNvSpPr txBox="1"/>
          <p:nvPr/>
        </p:nvSpPr>
        <p:spPr>
          <a:xfrm>
            <a:off x="13504473" y="7915629"/>
            <a:ext cx="154512" cy="156856"/>
          </a:xfrm>
          <a:prstGeom prst="rect">
            <a:avLst/>
          </a:prstGeom>
        </p:spPr>
        <p:txBody>
          <a:bodyPr vert="horz" wrap="square" lIns="0" tIns="11956" rIns="0" bIns="0" rtlCol="0">
            <a:spAutoFit/>
          </a:bodyPr>
          <a:lstStyle/>
          <a:p>
            <a:pPr marL="9197">
              <a:spcBef>
                <a:spcPts val="94"/>
              </a:spcBef>
            </a:pPr>
            <a:r>
              <a:rPr sz="941" spc="-18" dirty="0">
                <a:latin typeface="Century Gothic"/>
                <a:cs typeface="Century Gothic"/>
              </a:rPr>
              <a:t>35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4744845" y="5726407"/>
            <a:ext cx="184862" cy="190841"/>
          </a:xfrm>
          <a:custGeom>
            <a:avLst/>
            <a:gdLst/>
            <a:ahLst/>
            <a:cxnLst/>
            <a:rect l="l" t="t" r="r" b="b"/>
            <a:pathLst>
              <a:path w="255269" h="263525">
                <a:moveTo>
                  <a:pt x="83991" y="0"/>
                </a:moveTo>
                <a:lnTo>
                  <a:pt x="0" y="187211"/>
                </a:lnTo>
                <a:lnTo>
                  <a:pt x="171019" y="263107"/>
                </a:lnTo>
                <a:lnTo>
                  <a:pt x="255011" y="76908"/>
                </a:lnTo>
                <a:lnTo>
                  <a:pt x="839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20" name="object 20"/>
          <p:cNvSpPr txBox="1"/>
          <p:nvPr/>
        </p:nvSpPr>
        <p:spPr>
          <a:xfrm rot="1440000">
            <a:off x="14743100" y="5764628"/>
            <a:ext cx="183996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67"/>
              </a:lnSpc>
            </a:pPr>
            <a:r>
              <a:rPr sz="941" spc="-18" dirty="0">
                <a:latin typeface="Century Gothic"/>
                <a:cs typeface="Century Gothic"/>
              </a:rPr>
              <a:t>37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5937175" y="6413803"/>
            <a:ext cx="481930" cy="321900"/>
          </a:xfrm>
          <a:custGeom>
            <a:avLst/>
            <a:gdLst/>
            <a:ahLst/>
            <a:cxnLst/>
            <a:rect l="l" t="t" r="r" b="b"/>
            <a:pathLst>
              <a:path w="665480" h="444500">
                <a:moveTo>
                  <a:pt x="82980" y="0"/>
                </a:moveTo>
                <a:lnTo>
                  <a:pt x="0" y="187211"/>
                </a:lnTo>
                <a:lnTo>
                  <a:pt x="581872" y="444246"/>
                </a:lnTo>
                <a:lnTo>
                  <a:pt x="664852" y="257035"/>
                </a:lnTo>
                <a:lnTo>
                  <a:pt x="829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22" name="object 22"/>
          <p:cNvSpPr txBox="1"/>
          <p:nvPr/>
        </p:nvSpPr>
        <p:spPr>
          <a:xfrm rot="1380000">
            <a:off x="15935453" y="6518958"/>
            <a:ext cx="479077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67"/>
              </a:lnSpc>
            </a:pPr>
            <a:r>
              <a:rPr sz="1412" baseline="2136" dirty="0">
                <a:latin typeface="Century Gothic"/>
                <a:cs typeface="Century Gothic"/>
              </a:rPr>
              <a:t>40</a:t>
            </a:r>
            <a:r>
              <a:rPr sz="1412" spc="-27" baseline="2136" dirty="0">
                <a:latin typeface="Century Gothic"/>
                <a:cs typeface="Century Gothic"/>
              </a:rPr>
              <a:t> </a:t>
            </a:r>
            <a:r>
              <a:rPr sz="1412" baseline="2136" dirty="0">
                <a:latin typeface="Century Gothic"/>
                <a:cs typeface="Century Gothic"/>
              </a:rPr>
              <a:t>to</a:t>
            </a:r>
            <a:r>
              <a:rPr sz="1412" spc="-27" baseline="2136" dirty="0">
                <a:latin typeface="Century Gothic"/>
                <a:cs typeface="Century Gothic"/>
              </a:rPr>
              <a:t> </a:t>
            </a:r>
            <a:r>
              <a:rPr sz="941" spc="-18" dirty="0">
                <a:latin typeface="Century Gothic"/>
                <a:cs typeface="Century Gothic"/>
              </a:rPr>
              <a:t>43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813489" y="9071078"/>
            <a:ext cx="718296" cy="14617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80" rIns="0" bIns="0" rtlCol="0">
            <a:spAutoFit/>
          </a:bodyPr>
          <a:lstStyle/>
          <a:p>
            <a:pPr>
              <a:spcBef>
                <a:spcPts val="11"/>
              </a:spcBef>
            </a:pPr>
            <a:r>
              <a:rPr sz="941" spc="-7" dirty="0">
                <a:latin typeface="Century Gothic"/>
                <a:cs typeface="Century Gothic"/>
              </a:rPr>
              <a:t>SANTANDER</a:t>
            </a:r>
            <a:endParaRPr sz="941">
              <a:latin typeface="Century Gothic"/>
              <a:cs typeface="Century Gothic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4675262" y="6710969"/>
            <a:ext cx="1027780" cy="404674"/>
            <a:chOff x="3881329" y="9266937"/>
            <a:chExt cx="1419225" cy="558800"/>
          </a:xfrm>
        </p:grpSpPr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23186" y="9266937"/>
              <a:ext cx="76908" cy="76908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3883869" y="9305897"/>
              <a:ext cx="1377315" cy="517525"/>
            </a:xfrm>
            <a:custGeom>
              <a:avLst/>
              <a:gdLst/>
              <a:ahLst/>
              <a:cxnLst/>
              <a:rect l="l" t="t" r="r" b="b"/>
              <a:pathLst>
                <a:path w="1377314" h="517525">
                  <a:moveTo>
                    <a:pt x="259059" y="517107"/>
                  </a:moveTo>
                  <a:lnTo>
                    <a:pt x="0" y="517107"/>
                  </a:lnTo>
                </a:path>
                <a:path w="1377314" h="517525">
                  <a:moveTo>
                    <a:pt x="1377265" y="0"/>
                  </a:moveTo>
                  <a:lnTo>
                    <a:pt x="259059" y="517107"/>
                  </a:lnTo>
                </a:path>
              </a:pathLst>
            </a:custGeom>
            <a:ln w="50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3872443" y="7034518"/>
            <a:ext cx="778998" cy="14617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80" rIns="0" bIns="0" rtlCol="0">
            <a:spAutoFit/>
          </a:bodyPr>
          <a:lstStyle/>
          <a:p>
            <a:pPr>
              <a:spcBef>
                <a:spcPts val="11"/>
              </a:spcBef>
            </a:pPr>
            <a:r>
              <a:rPr sz="941" dirty="0">
                <a:latin typeface="Century Gothic"/>
                <a:cs typeface="Century Gothic"/>
              </a:rPr>
              <a:t>SITE</a:t>
            </a:r>
            <a:r>
              <a:rPr sz="941" spc="29" dirty="0">
                <a:latin typeface="Century Gothic"/>
                <a:cs typeface="Century Gothic"/>
              </a:rPr>
              <a:t> </a:t>
            </a:r>
            <a:r>
              <a:rPr sz="941" spc="-7" dirty="0">
                <a:latin typeface="Century Gothic"/>
                <a:cs typeface="Century Gothic"/>
              </a:rPr>
              <a:t>WELFARE</a:t>
            </a:r>
            <a:endParaRPr sz="941">
              <a:latin typeface="Century Gothic"/>
              <a:cs typeface="Century Gothic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6799029" y="2497166"/>
            <a:ext cx="491127" cy="725654"/>
            <a:chOff x="6813964" y="3448247"/>
            <a:chExt cx="678180" cy="1002030"/>
          </a:xfrm>
        </p:grpSpPr>
        <p:pic>
          <p:nvPicPr>
            <p:cNvPr id="29" name="object 2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16085" y="4373140"/>
              <a:ext cx="75896" cy="76908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6816504" y="3450787"/>
              <a:ext cx="637540" cy="961390"/>
            </a:xfrm>
            <a:custGeom>
              <a:avLst/>
              <a:gdLst/>
              <a:ahLst/>
              <a:cxnLst/>
              <a:rect l="l" t="t" r="r" b="b"/>
              <a:pathLst>
                <a:path w="637540" h="961389">
                  <a:moveTo>
                    <a:pt x="259059" y="0"/>
                  </a:moveTo>
                  <a:lnTo>
                    <a:pt x="0" y="0"/>
                  </a:lnTo>
                </a:path>
                <a:path w="637540" h="961389">
                  <a:moveTo>
                    <a:pt x="637529" y="961313"/>
                  </a:moveTo>
                  <a:lnTo>
                    <a:pt x="259059" y="0"/>
                  </a:lnTo>
                </a:path>
              </a:pathLst>
            </a:custGeom>
            <a:ln w="50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6090015" y="2419859"/>
            <a:ext cx="685647" cy="14617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80" rIns="0" bIns="0" rtlCol="0">
            <a:spAutoFit/>
          </a:bodyPr>
          <a:lstStyle/>
          <a:p>
            <a:pPr>
              <a:spcBef>
                <a:spcPts val="11"/>
              </a:spcBef>
            </a:pPr>
            <a:r>
              <a:rPr sz="941" spc="-7" dirty="0">
                <a:latin typeface="Century Gothic"/>
                <a:cs typeface="Century Gothic"/>
              </a:rPr>
              <a:t>HOARDING</a:t>
            </a:r>
            <a:endParaRPr sz="941">
              <a:latin typeface="Century Gothic"/>
              <a:cs typeface="Century Gothic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9091350" y="2599763"/>
            <a:ext cx="791874" cy="489748"/>
            <a:chOff x="9979348" y="3589920"/>
            <a:chExt cx="1093470" cy="676275"/>
          </a:xfrm>
        </p:grpSpPr>
        <p:pic>
          <p:nvPicPr>
            <p:cNvPr id="33" name="object 3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995357" y="4188965"/>
              <a:ext cx="76908" cy="76908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9981888" y="3592460"/>
              <a:ext cx="1051560" cy="635635"/>
            </a:xfrm>
            <a:custGeom>
              <a:avLst/>
              <a:gdLst/>
              <a:ahLst/>
              <a:cxnLst/>
              <a:rect l="l" t="t" r="r" b="b"/>
              <a:pathLst>
                <a:path w="1051559" h="635635">
                  <a:moveTo>
                    <a:pt x="259059" y="0"/>
                  </a:moveTo>
                  <a:lnTo>
                    <a:pt x="0" y="0"/>
                  </a:lnTo>
                </a:path>
                <a:path w="1051559" h="635635">
                  <a:moveTo>
                    <a:pt x="1051417" y="635464"/>
                  </a:moveTo>
                  <a:lnTo>
                    <a:pt x="259059" y="0"/>
                  </a:lnTo>
                </a:path>
              </a:pathLst>
            </a:custGeom>
            <a:ln w="50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7952159" y="2522456"/>
            <a:ext cx="1115153" cy="14617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80" rIns="0" bIns="0" rtlCol="0">
            <a:spAutoFit/>
          </a:bodyPr>
          <a:lstStyle/>
          <a:p>
            <a:pPr>
              <a:spcBef>
                <a:spcPts val="11"/>
              </a:spcBef>
            </a:pPr>
            <a:r>
              <a:rPr sz="941" dirty="0">
                <a:latin typeface="Century Gothic"/>
                <a:cs typeface="Century Gothic"/>
              </a:rPr>
              <a:t>TEMPORARY</a:t>
            </a:r>
            <a:r>
              <a:rPr sz="941" spc="94" dirty="0">
                <a:latin typeface="Century Gothic"/>
                <a:cs typeface="Century Gothic"/>
              </a:rPr>
              <a:t> </a:t>
            </a:r>
            <a:r>
              <a:rPr sz="941" spc="-14" dirty="0">
                <a:latin typeface="Century Gothic"/>
                <a:cs typeface="Century Gothic"/>
              </a:rPr>
              <a:t>RAMP</a:t>
            </a:r>
            <a:endParaRPr sz="941">
              <a:latin typeface="Century Gothic"/>
              <a:cs typeface="Century Gothic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13122699" y="4842962"/>
            <a:ext cx="445601" cy="256600"/>
            <a:chOff x="15546092" y="6687473"/>
            <a:chExt cx="615315" cy="354330"/>
          </a:xfrm>
        </p:grpSpPr>
        <p:sp>
          <p:nvSpPr>
            <p:cNvPr id="37" name="object 37"/>
            <p:cNvSpPr/>
            <p:nvPr/>
          </p:nvSpPr>
          <p:spPr>
            <a:xfrm>
              <a:off x="15548632" y="6690013"/>
              <a:ext cx="106680" cy="0"/>
            </a:xfrm>
            <a:custGeom>
              <a:avLst/>
              <a:gdLst/>
              <a:ahLst/>
              <a:cxnLst/>
              <a:rect l="l" t="t" r="r" b="b"/>
              <a:pathLst>
                <a:path w="106680">
                  <a:moveTo>
                    <a:pt x="106254" y="0"/>
                  </a:moveTo>
                  <a:lnTo>
                    <a:pt x="0" y="0"/>
                  </a:lnTo>
                </a:path>
              </a:pathLst>
            </a:custGeom>
            <a:ln w="50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pic>
          <p:nvPicPr>
            <p:cNvPr id="38" name="object 3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091544" y="6972853"/>
              <a:ext cx="69824" cy="68812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15654887" y="6690013"/>
              <a:ext cx="504190" cy="349250"/>
            </a:xfrm>
            <a:custGeom>
              <a:avLst/>
              <a:gdLst/>
              <a:ahLst/>
              <a:cxnLst/>
              <a:rect l="l" t="t" r="r" b="b"/>
              <a:pathLst>
                <a:path w="504190" h="349250">
                  <a:moveTo>
                    <a:pt x="151792" y="0"/>
                  </a:moveTo>
                  <a:lnTo>
                    <a:pt x="0" y="0"/>
                  </a:lnTo>
                </a:path>
                <a:path w="504190" h="349250">
                  <a:moveTo>
                    <a:pt x="503951" y="349123"/>
                  </a:moveTo>
                  <a:lnTo>
                    <a:pt x="151792" y="0"/>
                  </a:lnTo>
                </a:path>
              </a:pathLst>
            </a:custGeom>
            <a:ln w="50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12086105" y="4765655"/>
            <a:ext cx="1004328" cy="145248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60" rIns="0" bIns="0" rtlCol="0">
            <a:spAutoFit/>
          </a:bodyPr>
          <a:lstStyle/>
          <a:p>
            <a:pPr>
              <a:spcBef>
                <a:spcPts val="4"/>
              </a:spcBef>
            </a:pPr>
            <a:r>
              <a:rPr sz="941" dirty="0">
                <a:latin typeface="Century Gothic"/>
                <a:cs typeface="Century Gothic"/>
              </a:rPr>
              <a:t>NEW</a:t>
            </a:r>
            <a:r>
              <a:rPr sz="941" spc="14" dirty="0">
                <a:latin typeface="Century Gothic"/>
                <a:cs typeface="Century Gothic"/>
              </a:rPr>
              <a:t> </a:t>
            </a:r>
            <a:r>
              <a:rPr sz="941" spc="-7" dirty="0">
                <a:latin typeface="Century Gothic"/>
                <a:cs typeface="Century Gothic"/>
              </a:rPr>
              <a:t>STEELWORK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2086106" y="4913689"/>
            <a:ext cx="594595" cy="145248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60" rIns="0" bIns="0" rtlCol="0">
            <a:spAutoFit/>
          </a:bodyPr>
          <a:lstStyle/>
          <a:p>
            <a:pPr>
              <a:spcBef>
                <a:spcPts val="4"/>
              </a:spcBef>
            </a:pPr>
            <a:r>
              <a:rPr sz="941" spc="-7" dirty="0">
                <a:latin typeface="Century Gothic"/>
                <a:cs typeface="Century Gothic"/>
              </a:rPr>
              <a:t>INSTALLED</a:t>
            </a:r>
            <a:endParaRPr sz="941">
              <a:latin typeface="Century Gothic"/>
              <a:cs typeface="Century Gothic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12829564" y="5437295"/>
            <a:ext cx="835560" cy="31730"/>
            <a:chOff x="15141313" y="7508165"/>
            <a:chExt cx="1153795" cy="43815"/>
          </a:xfrm>
        </p:grpSpPr>
        <p:sp>
          <p:nvSpPr>
            <p:cNvPr id="43" name="object 43"/>
            <p:cNvSpPr/>
            <p:nvPr/>
          </p:nvSpPr>
          <p:spPr>
            <a:xfrm>
              <a:off x="15143853" y="7529932"/>
              <a:ext cx="359410" cy="0"/>
            </a:xfrm>
            <a:custGeom>
              <a:avLst/>
              <a:gdLst/>
              <a:ahLst/>
              <a:cxnLst/>
              <a:rect l="l" t="t" r="r" b="b"/>
              <a:pathLst>
                <a:path w="359409">
                  <a:moveTo>
                    <a:pt x="359242" y="0"/>
                  </a:moveTo>
                  <a:lnTo>
                    <a:pt x="0" y="0"/>
                  </a:lnTo>
                </a:path>
              </a:pathLst>
            </a:custGeom>
            <a:ln w="50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44" name="object 44"/>
            <p:cNvSpPr/>
            <p:nvPr/>
          </p:nvSpPr>
          <p:spPr>
            <a:xfrm>
              <a:off x="16220569" y="7510705"/>
              <a:ext cx="72390" cy="38735"/>
            </a:xfrm>
            <a:custGeom>
              <a:avLst/>
              <a:gdLst/>
              <a:ahLst/>
              <a:cxnLst/>
              <a:rect l="l" t="t" r="r" b="b"/>
              <a:pathLst>
                <a:path w="72390" h="38734">
                  <a:moveTo>
                    <a:pt x="0" y="0"/>
                  </a:moveTo>
                  <a:lnTo>
                    <a:pt x="0" y="38454"/>
                  </a:lnTo>
                  <a:lnTo>
                    <a:pt x="71848" y="19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45" name="object 45"/>
            <p:cNvSpPr/>
            <p:nvPr/>
          </p:nvSpPr>
          <p:spPr>
            <a:xfrm>
              <a:off x="15503095" y="7510705"/>
              <a:ext cx="789940" cy="38735"/>
            </a:xfrm>
            <a:custGeom>
              <a:avLst/>
              <a:gdLst/>
              <a:ahLst/>
              <a:cxnLst/>
              <a:rect l="l" t="t" r="r" b="b"/>
              <a:pathLst>
                <a:path w="789940" h="38734">
                  <a:moveTo>
                    <a:pt x="789322" y="19227"/>
                  </a:moveTo>
                  <a:lnTo>
                    <a:pt x="717473" y="0"/>
                  </a:lnTo>
                  <a:lnTo>
                    <a:pt x="717473" y="38454"/>
                  </a:lnTo>
                  <a:lnTo>
                    <a:pt x="789322" y="19227"/>
                  </a:lnTo>
                  <a:close/>
                </a:path>
                <a:path w="789940" h="38734">
                  <a:moveTo>
                    <a:pt x="789322" y="19227"/>
                  </a:moveTo>
                  <a:lnTo>
                    <a:pt x="0" y="19227"/>
                  </a:lnTo>
                </a:path>
              </a:pathLst>
            </a:custGeom>
            <a:ln w="50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46" name="object 46"/>
          <p:cNvSpPr txBox="1"/>
          <p:nvPr/>
        </p:nvSpPr>
        <p:spPr>
          <a:xfrm>
            <a:off x="12086105" y="5373911"/>
            <a:ext cx="702201" cy="145248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60" rIns="0" bIns="0" rtlCol="0">
            <a:spAutoFit/>
          </a:bodyPr>
          <a:lstStyle/>
          <a:p>
            <a:pPr>
              <a:spcBef>
                <a:spcPts val="4"/>
              </a:spcBef>
            </a:pPr>
            <a:r>
              <a:rPr sz="941" spc="-7" dirty="0">
                <a:latin typeface="Century Gothic"/>
                <a:cs typeface="Century Gothic"/>
              </a:rPr>
              <a:t>HOARDING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2086105" y="5520000"/>
            <a:ext cx="702201" cy="1471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299" rIns="0" bIns="0" rtlCol="0">
            <a:spAutoFit/>
          </a:bodyPr>
          <a:lstStyle/>
          <a:p>
            <a:pPr>
              <a:spcBef>
                <a:spcPts val="18"/>
              </a:spcBef>
            </a:pPr>
            <a:r>
              <a:rPr sz="941" spc="-7" dirty="0">
                <a:latin typeface="Century Gothic"/>
                <a:cs typeface="Century Gothic"/>
              </a:rPr>
              <a:t>RELOCATED</a:t>
            </a:r>
            <a:endParaRPr sz="941">
              <a:latin typeface="Century Gothic"/>
              <a:cs typeface="Century Gothic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13543349" y="742749"/>
            <a:ext cx="938108" cy="690704"/>
            <a:chOff x="16126953" y="1025635"/>
            <a:chExt cx="1295400" cy="953769"/>
          </a:xfrm>
        </p:grpSpPr>
        <p:sp>
          <p:nvSpPr>
            <p:cNvPr id="49" name="object 49"/>
            <p:cNvSpPr/>
            <p:nvPr/>
          </p:nvSpPr>
          <p:spPr>
            <a:xfrm>
              <a:off x="17372169" y="1928812"/>
              <a:ext cx="47625" cy="47625"/>
            </a:xfrm>
            <a:custGeom>
              <a:avLst/>
              <a:gdLst/>
              <a:ahLst/>
              <a:cxnLst/>
              <a:rect l="l" t="t" r="r" b="b"/>
              <a:pathLst>
                <a:path w="47625" h="47625">
                  <a:moveTo>
                    <a:pt x="23274" y="0"/>
                  </a:moveTo>
                  <a:lnTo>
                    <a:pt x="14088" y="1786"/>
                  </a:lnTo>
                  <a:lnTo>
                    <a:pt x="6704" y="6704"/>
                  </a:lnTo>
                  <a:lnTo>
                    <a:pt x="1786" y="14088"/>
                  </a:lnTo>
                  <a:lnTo>
                    <a:pt x="0" y="23274"/>
                  </a:lnTo>
                  <a:lnTo>
                    <a:pt x="1786" y="32619"/>
                  </a:lnTo>
                  <a:lnTo>
                    <a:pt x="6704" y="40351"/>
                  </a:lnTo>
                  <a:lnTo>
                    <a:pt x="14088" y="45616"/>
                  </a:lnTo>
                  <a:lnTo>
                    <a:pt x="23274" y="47561"/>
                  </a:lnTo>
                  <a:lnTo>
                    <a:pt x="32619" y="45616"/>
                  </a:lnTo>
                  <a:lnTo>
                    <a:pt x="40351" y="40351"/>
                  </a:lnTo>
                  <a:lnTo>
                    <a:pt x="45616" y="32619"/>
                  </a:lnTo>
                  <a:lnTo>
                    <a:pt x="47561" y="23274"/>
                  </a:lnTo>
                  <a:lnTo>
                    <a:pt x="45616" y="14088"/>
                  </a:lnTo>
                  <a:lnTo>
                    <a:pt x="40351" y="6704"/>
                  </a:lnTo>
                  <a:lnTo>
                    <a:pt x="32619" y="1786"/>
                  </a:lnTo>
                  <a:lnTo>
                    <a:pt x="2327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50" name="object 50"/>
            <p:cNvSpPr/>
            <p:nvPr/>
          </p:nvSpPr>
          <p:spPr>
            <a:xfrm>
              <a:off x="16129493" y="1028175"/>
              <a:ext cx="1290320" cy="948690"/>
            </a:xfrm>
            <a:custGeom>
              <a:avLst/>
              <a:gdLst/>
              <a:ahLst/>
              <a:cxnLst/>
              <a:rect l="l" t="t" r="r" b="b"/>
              <a:pathLst>
                <a:path w="1290319" h="948689">
                  <a:moveTo>
                    <a:pt x="1290237" y="923911"/>
                  </a:moveTo>
                  <a:lnTo>
                    <a:pt x="1288293" y="933256"/>
                  </a:lnTo>
                  <a:lnTo>
                    <a:pt x="1283027" y="940988"/>
                  </a:lnTo>
                  <a:lnTo>
                    <a:pt x="1275295" y="946253"/>
                  </a:lnTo>
                  <a:lnTo>
                    <a:pt x="1265951" y="948198"/>
                  </a:lnTo>
                  <a:lnTo>
                    <a:pt x="1256764" y="946253"/>
                  </a:lnTo>
                  <a:lnTo>
                    <a:pt x="1249380" y="940988"/>
                  </a:lnTo>
                  <a:lnTo>
                    <a:pt x="1244463" y="933256"/>
                  </a:lnTo>
                  <a:lnTo>
                    <a:pt x="1242676" y="923911"/>
                  </a:lnTo>
                  <a:lnTo>
                    <a:pt x="1244463" y="914724"/>
                  </a:lnTo>
                  <a:lnTo>
                    <a:pt x="1249380" y="907340"/>
                  </a:lnTo>
                  <a:lnTo>
                    <a:pt x="1256764" y="902423"/>
                  </a:lnTo>
                  <a:lnTo>
                    <a:pt x="1265951" y="900636"/>
                  </a:lnTo>
                  <a:lnTo>
                    <a:pt x="1275295" y="902423"/>
                  </a:lnTo>
                  <a:lnTo>
                    <a:pt x="1283027" y="907340"/>
                  </a:lnTo>
                  <a:lnTo>
                    <a:pt x="1288293" y="914724"/>
                  </a:lnTo>
                  <a:lnTo>
                    <a:pt x="1290237" y="923911"/>
                  </a:lnTo>
                  <a:close/>
                </a:path>
                <a:path w="1290319" h="948689">
                  <a:moveTo>
                    <a:pt x="709377" y="0"/>
                  </a:moveTo>
                  <a:lnTo>
                    <a:pt x="0" y="0"/>
                  </a:lnTo>
                </a:path>
                <a:path w="1290319" h="948689">
                  <a:moveTo>
                    <a:pt x="1265951" y="924923"/>
                  </a:moveTo>
                  <a:lnTo>
                    <a:pt x="709377" y="0"/>
                  </a:lnTo>
                </a:path>
              </a:pathLst>
            </a:custGeom>
            <a:ln w="50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51" name="object 51"/>
          <p:cNvSpPr txBox="1"/>
          <p:nvPr/>
        </p:nvSpPr>
        <p:spPr>
          <a:xfrm>
            <a:off x="12058257" y="672770"/>
            <a:ext cx="1487177" cy="216532"/>
          </a:xfrm>
          <a:prstGeom prst="rect">
            <a:avLst/>
          </a:prstGeom>
          <a:ln w="5059">
            <a:solidFill>
              <a:srgbClr val="000000"/>
            </a:solidFill>
          </a:ln>
        </p:spPr>
        <p:txBody>
          <a:bodyPr vert="horz" wrap="square" lIns="0" tIns="15175" rIns="0" bIns="0" rtlCol="0">
            <a:spAutoFit/>
          </a:bodyPr>
          <a:lstStyle/>
          <a:p>
            <a:pPr marL="17475" marR="49206">
              <a:lnSpc>
                <a:spcPct val="104000"/>
              </a:lnSpc>
              <a:spcBef>
                <a:spcPts val="119"/>
              </a:spcBef>
            </a:pPr>
            <a:r>
              <a:rPr sz="652" dirty="0">
                <a:latin typeface="Century Gothic"/>
                <a:cs typeface="Century Gothic"/>
              </a:rPr>
              <a:t>REPLACE</a:t>
            </a:r>
            <a:r>
              <a:rPr sz="652" spc="33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GLAZING</a:t>
            </a:r>
            <a:r>
              <a:rPr sz="652" spc="29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AND</a:t>
            </a:r>
            <a:r>
              <a:rPr sz="652" spc="36" dirty="0">
                <a:latin typeface="Century Gothic"/>
                <a:cs typeface="Century Gothic"/>
              </a:rPr>
              <a:t> </a:t>
            </a:r>
            <a:r>
              <a:rPr sz="652" spc="-7" dirty="0">
                <a:latin typeface="Century Gothic"/>
                <a:cs typeface="Century Gothic"/>
              </a:rPr>
              <a:t>SUBSTITUTE </a:t>
            </a:r>
            <a:r>
              <a:rPr sz="652" dirty="0">
                <a:latin typeface="Century Gothic"/>
                <a:cs typeface="Century Gothic"/>
              </a:rPr>
              <a:t>WITH</a:t>
            </a:r>
            <a:r>
              <a:rPr sz="652" spc="51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TOUGHENED</a:t>
            </a:r>
            <a:r>
              <a:rPr sz="652" spc="62" dirty="0">
                <a:latin typeface="Century Gothic"/>
                <a:cs typeface="Century Gothic"/>
              </a:rPr>
              <a:t> </a:t>
            </a:r>
            <a:r>
              <a:rPr sz="652" spc="-7" dirty="0">
                <a:latin typeface="Century Gothic"/>
                <a:cs typeface="Century Gothic"/>
              </a:rPr>
              <a:t>PLASTIC</a:t>
            </a:r>
            <a:endParaRPr sz="652">
              <a:latin typeface="Century Gothic"/>
              <a:cs typeface="Century Gothic"/>
            </a:endParaRPr>
          </a:p>
        </p:txBody>
      </p:sp>
      <p:grpSp>
        <p:nvGrpSpPr>
          <p:cNvPr id="52" name="object 52"/>
          <p:cNvGrpSpPr/>
          <p:nvPr/>
        </p:nvGrpSpPr>
        <p:grpSpPr>
          <a:xfrm>
            <a:off x="13580723" y="1050541"/>
            <a:ext cx="662194" cy="715997"/>
            <a:chOff x="16178562" y="1450655"/>
            <a:chExt cx="914400" cy="988694"/>
          </a:xfrm>
        </p:grpSpPr>
        <p:sp>
          <p:nvSpPr>
            <p:cNvPr id="53" name="object 53"/>
            <p:cNvSpPr/>
            <p:nvPr/>
          </p:nvSpPr>
          <p:spPr>
            <a:xfrm>
              <a:off x="17042273" y="2389250"/>
              <a:ext cx="47625" cy="47625"/>
            </a:xfrm>
            <a:custGeom>
              <a:avLst/>
              <a:gdLst/>
              <a:ahLst/>
              <a:cxnLst/>
              <a:rect l="l" t="t" r="r" b="b"/>
              <a:pathLst>
                <a:path w="47625" h="47625">
                  <a:moveTo>
                    <a:pt x="23274" y="0"/>
                  </a:moveTo>
                  <a:lnTo>
                    <a:pt x="14088" y="1786"/>
                  </a:lnTo>
                  <a:lnTo>
                    <a:pt x="6704" y="6704"/>
                  </a:lnTo>
                  <a:lnTo>
                    <a:pt x="1786" y="14088"/>
                  </a:lnTo>
                  <a:lnTo>
                    <a:pt x="0" y="23274"/>
                  </a:lnTo>
                  <a:lnTo>
                    <a:pt x="1786" y="32619"/>
                  </a:lnTo>
                  <a:lnTo>
                    <a:pt x="6704" y="40351"/>
                  </a:lnTo>
                  <a:lnTo>
                    <a:pt x="14088" y="45616"/>
                  </a:lnTo>
                  <a:lnTo>
                    <a:pt x="23274" y="47561"/>
                  </a:lnTo>
                  <a:lnTo>
                    <a:pt x="32619" y="45616"/>
                  </a:lnTo>
                  <a:lnTo>
                    <a:pt x="40351" y="40351"/>
                  </a:lnTo>
                  <a:lnTo>
                    <a:pt x="45616" y="32619"/>
                  </a:lnTo>
                  <a:lnTo>
                    <a:pt x="47561" y="23274"/>
                  </a:lnTo>
                  <a:lnTo>
                    <a:pt x="45616" y="14088"/>
                  </a:lnTo>
                  <a:lnTo>
                    <a:pt x="40351" y="6704"/>
                  </a:lnTo>
                  <a:lnTo>
                    <a:pt x="32619" y="1786"/>
                  </a:lnTo>
                  <a:lnTo>
                    <a:pt x="2327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54" name="object 54"/>
            <p:cNvSpPr/>
            <p:nvPr/>
          </p:nvSpPr>
          <p:spPr>
            <a:xfrm>
              <a:off x="16181102" y="1453195"/>
              <a:ext cx="909319" cy="983615"/>
            </a:xfrm>
            <a:custGeom>
              <a:avLst/>
              <a:gdLst/>
              <a:ahLst/>
              <a:cxnLst/>
              <a:rect l="l" t="t" r="r" b="b"/>
              <a:pathLst>
                <a:path w="909319" h="983614">
                  <a:moveTo>
                    <a:pt x="908732" y="959329"/>
                  </a:moveTo>
                  <a:lnTo>
                    <a:pt x="906787" y="968674"/>
                  </a:lnTo>
                  <a:lnTo>
                    <a:pt x="901522" y="976406"/>
                  </a:lnTo>
                  <a:lnTo>
                    <a:pt x="893790" y="981671"/>
                  </a:lnTo>
                  <a:lnTo>
                    <a:pt x="884445" y="983616"/>
                  </a:lnTo>
                  <a:lnTo>
                    <a:pt x="875258" y="981671"/>
                  </a:lnTo>
                  <a:lnTo>
                    <a:pt x="867874" y="976406"/>
                  </a:lnTo>
                  <a:lnTo>
                    <a:pt x="862957" y="968674"/>
                  </a:lnTo>
                  <a:lnTo>
                    <a:pt x="861170" y="959329"/>
                  </a:lnTo>
                  <a:lnTo>
                    <a:pt x="862957" y="950143"/>
                  </a:lnTo>
                  <a:lnTo>
                    <a:pt x="867874" y="942759"/>
                  </a:lnTo>
                  <a:lnTo>
                    <a:pt x="875258" y="937841"/>
                  </a:lnTo>
                  <a:lnTo>
                    <a:pt x="884445" y="936055"/>
                  </a:lnTo>
                  <a:lnTo>
                    <a:pt x="893790" y="937841"/>
                  </a:lnTo>
                  <a:lnTo>
                    <a:pt x="901522" y="942759"/>
                  </a:lnTo>
                  <a:lnTo>
                    <a:pt x="906787" y="950143"/>
                  </a:lnTo>
                  <a:lnTo>
                    <a:pt x="908732" y="959329"/>
                  </a:lnTo>
                  <a:close/>
                </a:path>
                <a:path w="909319" h="983614">
                  <a:moveTo>
                    <a:pt x="188222" y="0"/>
                  </a:moveTo>
                  <a:lnTo>
                    <a:pt x="0" y="0"/>
                  </a:lnTo>
                </a:path>
                <a:path w="909319" h="983614">
                  <a:moveTo>
                    <a:pt x="884445" y="960341"/>
                  </a:moveTo>
                  <a:lnTo>
                    <a:pt x="188222" y="0"/>
                  </a:lnTo>
                </a:path>
              </a:pathLst>
            </a:custGeom>
            <a:ln w="50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55" name="object 55"/>
          <p:cNvSpPr txBox="1"/>
          <p:nvPr/>
        </p:nvSpPr>
        <p:spPr>
          <a:xfrm>
            <a:off x="12058257" y="980563"/>
            <a:ext cx="1524426" cy="120780"/>
          </a:xfrm>
          <a:prstGeom prst="rect">
            <a:avLst/>
          </a:prstGeom>
          <a:ln w="5059">
            <a:solidFill>
              <a:srgbClr val="000000"/>
            </a:solidFill>
          </a:ln>
        </p:spPr>
        <p:txBody>
          <a:bodyPr vert="horz" wrap="square" lIns="0" tIns="20234" rIns="0" bIns="0" rtlCol="0">
            <a:spAutoFit/>
          </a:bodyPr>
          <a:lstStyle/>
          <a:p>
            <a:pPr marL="17475">
              <a:spcBef>
                <a:spcPts val="159"/>
              </a:spcBef>
            </a:pPr>
            <a:r>
              <a:rPr sz="652" dirty="0">
                <a:latin typeface="Century Gothic"/>
                <a:cs typeface="Century Gothic"/>
              </a:rPr>
              <a:t>ROOF</a:t>
            </a:r>
            <a:r>
              <a:rPr sz="652" spc="43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DRAINAGE</a:t>
            </a:r>
            <a:r>
              <a:rPr sz="652" spc="47" dirty="0">
                <a:latin typeface="Century Gothic"/>
                <a:cs typeface="Century Gothic"/>
              </a:rPr>
              <a:t> </a:t>
            </a:r>
            <a:r>
              <a:rPr sz="652" spc="-7" dirty="0">
                <a:latin typeface="Century Gothic"/>
                <a:cs typeface="Century Gothic"/>
              </a:rPr>
              <a:t>RECONFIGURED</a:t>
            </a:r>
            <a:endParaRPr sz="652">
              <a:latin typeface="Century Gothic"/>
              <a:cs typeface="Century Gothic"/>
            </a:endParaRPr>
          </a:p>
        </p:txBody>
      </p:sp>
      <p:grpSp>
        <p:nvGrpSpPr>
          <p:cNvPr id="56" name="object 56"/>
          <p:cNvGrpSpPr/>
          <p:nvPr/>
        </p:nvGrpSpPr>
        <p:grpSpPr>
          <a:xfrm>
            <a:off x="14298172" y="2182046"/>
            <a:ext cx="1122971" cy="347651"/>
            <a:chOff x="17169262" y="3013108"/>
            <a:chExt cx="1550670" cy="480059"/>
          </a:xfrm>
        </p:grpSpPr>
        <p:sp>
          <p:nvSpPr>
            <p:cNvPr id="57" name="object 57"/>
            <p:cNvSpPr/>
            <p:nvPr/>
          </p:nvSpPr>
          <p:spPr>
            <a:xfrm>
              <a:off x="17171802" y="3090532"/>
              <a:ext cx="48895" cy="47625"/>
            </a:xfrm>
            <a:custGeom>
              <a:avLst/>
              <a:gdLst/>
              <a:ahLst/>
              <a:cxnLst/>
              <a:rect l="l" t="t" r="r" b="b"/>
              <a:pathLst>
                <a:path w="48894" h="47625">
                  <a:moveTo>
                    <a:pt x="24286" y="0"/>
                  </a:moveTo>
                  <a:lnTo>
                    <a:pt x="14515" y="1786"/>
                  </a:lnTo>
                  <a:lnTo>
                    <a:pt x="6830" y="6704"/>
                  </a:lnTo>
                  <a:lnTo>
                    <a:pt x="1802" y="14088"/>
                  </a:lnTo>
                  <a:lnTo>
                    <a:pt x="0" y="23274"/>
                  </a:lnTo>
                  <a:lnTo>
                    <a:pt x="1802" y="32619"/>
                  </a:lnTo>
                  <a:lnTo>
                    <a:pt x="6830" y="40351"/>
                  </a:lnTo>
                  <a:lnTo>
                    <a:pt x="14515" y="45616"/>
                  </a:lnTo>
                  <a:lnTo>
                    <a:pt x="24286" y="47561"/>
                  </a:lnTo>
                  <a:lnTo>
                    <a:pt x="33631" y="45616"/>
                  </a:lnTo>
                  <a:lnTo>
                    <a:pt x="41363" y="40351"/>
                  </a:lnTo>
                  <a:lnTo>
                    <a:pt x="46628" y="32619"/>
                  </a:lnTo>
                  <a:lnTo>
                    <a:pt x="48573" y="23274"/>
                  </a:lnTo>
                  <a:lnTo>
                    <a:pt x="46628" y="14088"/>
                  </a:lnTo>
                  <a:lnTo>
                    <a:pt x="41363" y="6704"/>
                  </a:lnTo>
                  <a:lnTo>
                    <a:pt x="33631" y="1786"/>
                  </a:lnTo>
                  <a:lnTo>
                    <a:pt x="242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58" name="object 58"/>
            <p:cNvSpPr/>
            <p:nvPr/>
          </p:nvSpPr>
          <p:spPr>
            <a:xfrm>
              <a:off x="17171802" y="3015648"/>
              <a:ext cx="1545590" cy="474980"/>
            </a:xfrm>
            <a:custGeom>
              <a:avLst/>
              <a:gdLst/>
              <a:ahLst/>
              <a:cxnLst/>
              <a:rect l="l" t="t" r="r" b="b"/>
              <a:pathLst>
                <a:path w="1545590" h="474979">
                  <a:moveTo>
                    <a:pt x="48573" y="98159"/>
                  </a:moveTo>
                  <a:lnTo>
                    <a:pt x="46628" y="107504"/>
                  </a:lnTo>
                  <a:lnTo>
                    <a:pt x="41363" y="115235"/>
                  </a:lnTo>
                  <a:lnTo>
                    <a:pt x="33631" y="120501"/>
                  </a:lnTo>
                  <a:lnTo>
                    <a:pt x="24286" y="122446"/>
                  </a:lnTo>
                  <a:lnTo>
                    <a:pt x="14515" y="120501"/>
                  </a:lnTo>
                  <a:lnTo>
                    <a:pt x="6830" y="115235"/>
                  </a:lnTo>
                  <a:lnTo>
                    <a:pt x="1802" y="107504"/>
                  </a:lnTo>
                  <a:lnTo>
                    <a:pt x="0" y="98159"/>
                  </a:lnTo>
                  <a:lnTo>
                    <a:pt x="1802" y="88972"/>
                  </a:lnTo>
                  <a:lnTo>
                    <a:pt x="6830" y="81588"/>
                  </a:lnTo>
                  <a:lnTo>
                    <a:pt x="14515" y="76671"/>
                  </a:lnTo>
                  <a:lnTo>
                    <a:pt x="24286" y="74884"/>
                  </a:lnTo>
                  <a:lnTo>
                    <a:pt x="33631" y="76671"/>
                  </a:lnTo>
                  <a:lnTo>
                    <a:pt x="41363" y="81588"/>
                  </a:lnTo>
                  <a:lnTo>
                    <a:pt x="46628" y="88972"/>
                  </a:lnTo>
                  <a:lnTo>
                    <a:pt x="48573" y="98159"/>
                  </a:lnTo>
                  <a:close/>
                </a:path>
                <a:path w="1545590" h="474979">
                  <a:moveTo>
                    <a:pt x="23274" y="99171"/>
                  </a:moveTo>
                  <a:lnTo>
                    <a:pt x="335967" y="99171"/>
                  </a:lnTo>
                </a:path>
                <a:path w="1545590" h="474979">
                  <a:moveTo>
                    <a:pt x="335967" y="0"/>
                  </a:moveTo>
                  <a:lnTo>
                    <a:pt x="1545249" y="0"/>
                  </a:lnTo>
                  <a:lnTo>
                    <a:pt x="1545249" y="474605"/>
                  </a:lnTo>
                  <a:lnTo>
                    <a:pt x="335967" y="474605"/>
                  </a:lnTo>
                  <a:lnTo>
                    <a:pt x="335967" y="0"/>
                  </a:lnTo>
                </a:path>
              </a:pathLst>
            </a:custGeom>
            <a:ln w="50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59" name="object 59"/>
          <p:cNvSpPr txBox="1"/>
          <p:nvPr/>
        </p:nvSpPr>
        <p:spPr>
          <a:xfrm>
            <a:off x="14545147" y="2191364"/>
            <a:ext cx="872349" cy="112421"/>
          </a:xfrm>
          <a:prstGeom prst="rect">
            <a:avLst/>
          </a:prstGeom>
        </p:spPr>
        <p:txBody>
          <a:bodyPr vert="horz" wrap="square" lIns="0" tIns="11956" rIns="0" bIns="0" rtlCol="0">
            <a:spAutoFit/>
          </a:bodyPr>
          <a:lstStyle/>
          <a:p>
            <a:pPr marL="15635">
              <a:spcBef>
                <a:spcPts val="94"/>
              </a:spcBef>
            </a:pPr>
            <a:r>
              <a:rPr sz="652" dirty="0">
                <a:latin typeface="Century Gothic"/>
                <a:cs typeface="Century Gothic"/>
              </a:rPr>
              <a:t>INSTALL</a:t>
            </a:r>
            <a:r>
              <a:rPr sz="652" spc="47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GRP</a:t>
            </a:r>
            <a:r>
              <a:rPr sz="652" spc="40" dirty="0">
                <a:latin typeface="Century Gothic"/>
                <a:cs typeface="Century Gothic"/>
              </a:rPr>
              <a:t> </a:t>
            </a:r>
            <a:r>
              <a:rPr sz="652" spc="-18" dirty="0">
                <a:latin typeface="Century Gothic"/>
                <a:cs typeface="Century Gothic"/>
              </a:rPr>
              <a:t>TO</a:t>
            </a:r>
            <a:endParaRPr sz="652">
              <a:latin typeface="Century Gothic"/>
              <a:cs typeface="Century Gothic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4560902" y="2304803"/>
            <a:ext cx="814407" cy="10267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299" rIns="0" bIns="0" rtlCol="0">
            <a:spAutoFit/>
          </a:bodyPr>
          <a:lstStyle/>
          <a:p>
            <a:pPr>
              <a:spcBef>
                <a:spcPts val="18"/>
              </a:spcBef>
            </a:pPr>
            <a:r>
              <a:rPr sz="652" dirty="0">
                <a:latin typeface="Century Gothic"/>
                <a:cs typeface="Century Gothic"/>
              </a:rPr>
              <a:t>REPLICATE</a:t>
            </a:r>
            <a:r>
              <a:rPr sz="652" spc="47" dirty="0">
                <a:latin typeface="Century Gothic"/>
                <a:cs typeface="Century Gothic"/>
              </a:rPr>
              <a:t> </a:t>
            </a:r>
            <a:r>
              <a:rPr sz="652" spc="-7" dirty="0">
                <a:latin typeface="Century Gothic"/>
                <a:cs typeface="Century Gothic"/>
              </a:rPr>
              <a:t>FORMER</a:t>
            </a:r>
            <a:endParaRPr sz="652">
              <a:latin typeface="Century Gothic"/>
              <a:cs typeface="Century Gothic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4545147" y="2397292"/>
            <a:ext cx="872349" cy="112421"/>
          </a:xfrm>
          <a:prstGeom prst="rect">
            <a:avLst/>
          </a:prstGeom>
        </p:spPr>
        <p:txBody>
          <a:bodyPr vert="horz" wrap="square" lIns="0" tIns="11956" rIns="0" bIns="0" rtlCol="0">
            <a:spAutoFit/>
          </a:bodyPr>
          <a:lstStyle/>
          <a:p>
            <a:pPr marL="15635">
              <a:spcBef>
                <a:spcPts val="94"/>
              </a:spcBef>
            </a:pPr>
            <a:r>
              <a:rPr sz="652" dirty="0">
                <a:latin typeface="Century Gothic"/>
                <a:cs typeface="Century Gothic"/>
              </a:rPr>
              <a:t>COLUMN</a:t>
            </a:r>
            <a:r>
              <a:rPr sz="652" spc="94" dirty="0">
                <a:latin typeface="Century Gothic"/>
                <a:cs typeface="Century Gothic"/>
              </a:rPr>
              <a:t> </a:t>
            </a:r>
            <a:r>
              <a:rPr sz="652" spc="-7" dirty="0">
                <a:latin typeface="Century Gothic"/>
                <a:cs typeface="Century Gothic"/>
              </a:rPr>
              <a:t>AESTHETIC</a:t>
            </a:r>
            <a:endParaRPr sz="652">
              <a:latin typeface="Century Gothic"/>
              <a:cs typeface="Century Gothic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10190250" y="8056096"/>
            <a:ext cx="612989" cy="148074"/>
          </a:xfrm>
          <a:custGeom>
            <a:avLst/>
            <a:gdLst/>
            <a:ahLst/>
            <a:cxnLst/>
            <a:rect l="l" t="t" r="r" b="b"/>
            <a:pathLst>
              <a:path w="846454" h="204470">
                <a:moveTo>
                  <a:pt x="845991" y="0"/>
                </a:moveTo>
                <a:lnTo>
                  <a:pt x="0" y="0"/>
                </a:lnTo>
                <a:lnTo>
                  <a:pt x="0" y="204414"/>
                </a:lnTo>
                <a:lnTo>
                  <a:pt x="845991" y="204414"/>
                </a:lnTo>
                <a:lnTo>
                  <a:pt x="8459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63" name="object 63"/>
          <p:cNvSpPr txBox="1"/>
          <p:nvPr/>
        </p:nvSpPr>
        <p:spPr>
          <a:xfrm>
            <a:off x="10181049" y="8045341"/>
            <a:ext cx="630923" cy="156856"/>
          </a:xfrm>
          <a:prstGeom prst="rect">
            <a:avLst/>
          </a:prstGeom>
        </p:spPr>
        <p:txBody>
          <a:bodyPr vert="horz" wrap="square" lIns="0" tIns="11956" rIns="0" bIns="0" rtlCol="0">
            <a:spAutoFit/>
          </a:bodyPr>
          <a:lstStyle/>
          <a:p>
            <a:pPr marL="9197">
              <a:spcBef>
                <a:spcPts val="94"/>
              </a:spcBef>
            </a:pPr>
            <a:r>
              <a:rPr sz="941" dirty="0">
                <a:latin typeface="Century Gothic"/>
                <a:cs typeface="Century Gothic"/>
              </a:rPr>
              <a:t>CAR</a:t>
            </a:r>
            <a:r>
              <a:rPr sz="941" spc="54" dirty="0">
                <a:latin typeface="Century Gothic"/>
                <a:cs typeface="Century Gothic"/>
              </a:rPr>
              <a:t> </a:t>
            </a:r>
            <a:r>
              <a:rPr sz="941" spc="-14" dirty="0">
                <a:latin typeface="Century Gothic"/>
                <a:cs typeface="Century Gothic"/>
              </a:rPr>
              <a:t>PARK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2234878" y="359333"/>
            <a:ext cx="1327607" cy="298004"/>
          </a:xfrm>
          <a:prstGeom prst="rect">
            <a:avLst/>
          </a:prstGeom>
        </p:spPr>
        <p:txBody>
          <a:bodyPr vert="horz" wrap="square" lIns="0" tIns="8737" rIns="0" bIns="0" rtlCol="0">
            <a:spAutoFit/>
          </a:bodyPr>
          <a:lstStyle/>
          <a:p>
            <a:pPr marL="9197">
              <a:spcBef>
                <a:spcPts val="69"/>
              </a:spcBef>
            </a:pPr>
            <a:r>
              <a:rPr sz="579" dirty="0">
                <a:latin typeface="Century Gothic"/>
                <a:cs typeface="Century Gothic"/>
              </a:rPr>
              <a:t>KEY</a:t>
            </a:r>
            <a:r>
              <a:rPr sz="579" spc="-14" dirty="0">
                <a:latin typeface="Century Gothic"/>
                <a:cs typeface="Century Gothic"/>
              </a:rPr>
              <a:t> </a:t>
            </a:r>
            <a:r>
              <a:rPr sz="579" spc="-7" dirty="0">
                <a:latin typeface="Century Gothic"/>
                <a:cs typeface="Century Gothic"/>
              </a:rPr>
              <a:t>LEGEND</a:t>
            </a:r>
            <a:endParaRPr sz="579">
              <a:latin typeface="Century Gothic"/>
              <a:cs typeface="Century Gothic"/>
            </a:endParaRPr>
          </a:p>
          <a:p>
            <a:pPr>
              <a:spcBef>
                <a:spcPts val="314"/>
              </a:spcBef>
            </a:pPr>
            <a:endParaRPr sz="579">
              <a:latin typeface="Century Gothic"/>
              <a:cs typeface="Century Gothic"/>
            </a:endParaRPr>
          </a:p>
          <a:p>
            <a:pPr marL="516891"/>
            <a:r>
              <a:rPr sz="471" dirty="0">
                <a:latin typeface="Century Gothic"/>
                <a:cs typeface="Century Gothic"/>
              </a:rPr>
              <a:t>DENOTES TRAFFIC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spc="-7" dirty="0">
                <a:latin typeface="Century Gothic"/>
                <a:cs typeface="Century Gothic"/>
              </a:rPr>
              <a:t>MARSHAL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2742735" y="797769"/>
            <a:ext cx="744508" cy="513559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dirty="0">
                <a:latin typeface="Century Gothic"/>
                <a:cs typeface="Century Gothic"/>
              </a:rPr>
              <a:t>ERITH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HOARDING </a:t>
            </a:r>
            <a:r>
              <a:rPr sz="471" spc="-14" dirty="0">
                <a:latin typeface="Century Gothic"/>
                <a:cs typeface="Century Gothic"/>
              </a:rPr>
              <a:t>LINE</a:t>
            </a:r>
            <a:endParaRPr sz="471">
              <a:latin typeface="Century Gothic"/>
              <a:cs typeface="Century Gothic"/>
            </a:endParaRPr>
          </a:p>
          <a:p>
            <a:pPr marL="9197">
              <a:spcBef>
                <a:spcPts val="409"/>
              </a:spcBef>
            </a:pPr>
            <a:r>
              <a:rPr sz="471" dirty="0">
                <a:latin typeface="Century Gothic"/>
                <a:cs typeface="Century Gothic"/>
              </a:rPr>
              <a:t>SITE</a:t>
            </a:r>
            <a:r>
              <a:rPr sz="471" spc="7" dirty="0">
                <a:latin typeface="Century Gothic"/>
                <a:cs typeface="Century Gothic"/>
              </a:rPr>
              <a:t> </a:t>
            </a:r>
            <a:r>
              <a:rPr sz="471" spc="-14" dirty="0">
                <a:latin typeface="Century Gothic"/>
                <a:cs typeface="Century Gothic"/>
              </a:rPr>
              <a:t>GATE</a:t>
            </a:r>
            <a:endParaRPr sz="471">
              <a:latin typeface="Century Gothic"/>
              <a:cs typeface="Century Gothic"/>
            </a:endParaRPr>
          </a:p>
          <a:p>
            <a:pPr marL="9197" marR="3679">
              <a:spcBef>
                <a:spcPts val="192"/>
              </a:spcBef>
            </a:pPr>
            <a:r>
              <a:rPr sz="471" dirty="0">
                <a:latin typeface="Century Gothic"/>
                <a:cs typeface="Century Gothic"/>
              </a:rPr>
              <a:t>DENOTES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NOISE,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DUST</a:t>
            </a:r>
            <a:r>
              <a:rPr sz="471" spc="7" dirty="0">
                <a:latin typeface="Century Gothic"/>
                <a:cs typeface="Century Gothic"/>
              </a:rPr>
              <a:t> </a:t>
            </a:r>
            <a:r>
              <a:rPr sz="471" spc="-36" dirty="0">
                <a:latin typeface="Century Gothic"/>
                <a:cs typeface="Century Gothic"/>
              </a:rPr>
              <a:t>&amp;</a:t>
            </a:r>
            <a:r>
              <a:rPr sz="471" spc="362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VIBRATION</a:t>
            </a:r>
            <a:r>
              <a:rPr sz="471" spc="14" dirty="0">
                <a:latin typeface="Century Gothic"/>
                <a:cs typeface="Century Gothic"/>
              </a:rPr>
              <a:t> </a:t>
            </a:r>
            <a:r>
              <a:rPr sz="471" spc="-7" dirty="0">
                <a:latin typeface="Century Gothic"/>
                <a:cs typeface="Century Gothic"/>
              </a:rPr>
              <a:t>MONITORING</a:t>
            </a:r>
            <a:endParaRPr sz="471">
              <a:latin typeface="Century Gothic"/>
              <a:cs typeface="Century Gothic"/>
            </a:endParaRPr>
          </a:p>
          <a:p>
            <a:pPr marL="9197">
              <a:spcBef>
                <a:spcPts val="525"/>
              </a:spcBef>
            </a:pPr>
            <a:r>
              <a:rPr sz="471" spc="-7" dirty="0">
                <a:latin typeface="Century Gothic"/>
                <a:cs typeface="Century Gothic"/>
              </a:rPr>
              <a:t>ACCESS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2742735" y="1408223"/>
            <a:ext cx="232228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7" dirty="0">
                <a:latin typeface="Century Gothic"/>
                <a:cs typeface="Century Gothic"/>
              </a:rPr>
              <a:t>EGRESS</a:t>
            </a:r>
            <a:endParaRPr sz="471">
              <a:latin typeface="Century Gothic"/>
              <a:cs typeface="Century Gothic"/>
            </a:endParaRPr>
          </a:p>
        </p:txBody>
      </p:sp>
      <p:grpSp>
        <p:nvGrpSpPr>
          <p:cNvPr id="67" name="object 67"/>
          <p:cNvGrpSpPr/>
          <p:nvPr/>
        </p:nvGrpSpPr>
        <p:grpSpPr>
          <a:xfrm>
            <a:off x="1863545" y="-895"/>
            <a:ext cx="14561370" cy="10285161"/>
            <a:chOff x="-1270" y="-1236"/>
            <a:chExt cx="20107275" cy="14202410"/>
          </a:xfrm>
        </p:grpSpPr>
        <p:pic>
          <p:nvPicPr>
            <p:cNvPr id="68" name="object 6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63290" y="13237335"/>
              <a:ext cx="1841751" cy="629433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3100618" y="13230248"/>
              <a:ext cx="822325" cy="641985"/>
            </a:xfrm>
            <a:custGeom>
              <a:avLst/>
              <a:gdLst/>
              <a:ahLst/>
              <a:cxnLst/>
              <a:rect l="l" t="t" r="r" b="b"/>
              <a:pathLst>
                <a:path w="822325" h="641984">
                  <a:moveTo>
                    <a:pt x="821704" y="0"/>
                  </a:moveTo>
                  <a:lnTo>
                    <a:pt x="0" y="0"/>
                  </a:lnTo>
                  <a:lnTo>
                    <a:pt x="0" y="641577"/>
                  </a:lnTo>
                  <a:lnTo>
                    <a:pt x="821704" y="641577"/>
                  </a:lnTo>
                  <a:lnTo>
                    <a:pt x="821704" y="0"/>
                  </a:lnTo>
                  <a:close/>
                </a:path>
              </a:pathLst>
            </a:custGeom>
            <a:solidFill>
              <a:srgbClr val="18509F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70" name="object 70"/>
            <p:cNvSpPr/>
            <p:nvPr/>
          </p:nvSpPr>
          <p:spPr>
            <a:xfrm>
              <a:off x="3100618" y="13230248"/>
              <a:ext cx="822325" cy="641985"/>
            </a:xfrm>
            <a:custGeom>
              <a:avLst/>
              <a:gdLst/>
              <a:ahLst/>
              <a:cxnLst/>
              <a:rect l="l" t="t" r="r" b="b"/>
              <a:pathLst>
                <a:path w="822325" h="641984">
                  <a:moveTo>
                    <a:pt x="821704" y="0"/>
                  </a:moveTo>
                  <a:lnTo>
                    <a:pt x="0" y="0"/>
                  </a:lnTo>
                  <a:lnTo>
                    <a:pt x="0" y="641577"/>
                  </a:lnTo>
                  <a:lnTo>
                    <a:pt x="821704" y="641577"/>
                  </a:lnTo>
                  <a:lnTo>
                    <a:pt x="82170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71" name="object 71"/>
            <p:cNvSpPr/>
            <p:nvPr/>
          </p:nvSpPr>
          <p:spPr>
            <a:xfrm>
              <a:off x="0" y="14199698"/>
              <a:ext cx="357505" cy="0"/>
            </a:xfrm>
            <a:custGeom>
              <a:avLst/>
              <a:gdLst/>
              <a:ahLst/>
              <a:cxnLst/>
              <a:rect l="l" t="t" r="r" b="b"/>
              <a:pathLst>
                <a:path w="357505">
                  <a:moveTo>
                    <a:pt x="35721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72" name="object 72"/>
            <p:cNvSpPr/>
            <p:nvPr/>
          </p:nvSpPr>
          <p:spPr>
            <a:xfrm>
              <a:off x="0" y="13808073"/>
              <a:ext cx="0" cy="391795"/>
            </a:xfrm>
            <a:custGeom>
              <a:avLst/>
              <a:gdLst/>
              <a:ahLst/>
              <a:cxnLst/>
              <a:rect l="l" t="t" r="r" b="b"/>
              <a:pathLst>
                <a:path h="391794">
                  <a:moveTo>
                    <a:pt x="0" y="39162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73" name="object 73"/>
            <p:cNvSpPr/>
            <p:nvPr/>
          </p:nvSpPr>
          <p:spPr>
            <a:xfrm>
              <a:off x="0" y="33"/>
              <a:ext cx="0" cy="358775"/>
            </a:xfrm>
            <a:custGeom>
              <a:avLst/>
              <a:gdLst/>
              <a:ahLst/>
              <a:cxnLst/>
              <a:rect l="l" t="t" r="r" b="b"/>
              <a:pathLst>
                <a:path h="358775">
                  <a:moveTo>
                    <a:pt x="0" y="35823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74" name="object 74"/>
            <p:cNvSpPr/>
            <p:nvPr/>
          </p:nvSpPr>
          <p:spPr>
            <a:xfrm>
              <a:off x="0" y="33"/>
              <a:ext cx="357505" cy="0"/>
            </a:xfrm>
            <a:custGeom>
              <a:avLst/>
              <a:gdLst/>
              <a:ahLst/>
              <a:cxnLst/>
              <a:rect l="l" t="t" r="r" b="b"/>
              <a:pathLst>
                <a:path w="357505">
                  <a:moveTo>
                    <a:pt x="0" y="0"/>
                  </a:moveTo>
                  <a:lnTo>
                    <a:pt x="3572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75" name="object 75"/>
            <p:cNvSpPr/>
            <p:nvPr/>
          </p:nvSpPr>
          <p:spPr>
            <a:xfrm>
              <a:off x="19746206" y="33"/>
              <a:ext cx="358775" cy="0"/>
            </a:xfrm>
            <a:custGeom>
              <a:avLst/>
              <a:gdLst/>
              <a:ahLst/>
              <a:cxnLst/>
              <a:rect l="l" t="t" r="r" b="b"/>
              <a:pathLst>
                <a:path w="358775">
                  <a:moveTo>
                    <a:pt x="0" y="0"/>
                  </a:moveTo>
                  <a:lnTo>
                    <a:pt x="35823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76" name="object 76"/>
            <p:cNvSpPr/>
            <p:nvPr/>
          </p:nvSpPr>
          <p:spPr>
            <a:xfrm>
              <a:off x="19746206" y="14199698"/>
              <a:ext cx="358775" cy="0"/>
            </a:xfrm>
            <a:custGeom>
              <a:avLst/>
              <a:gdLst/>
              <a:ahLst/>
              <a:cxnLst/>
              <a:rect l="l" t="t" r="r" b="b"/>
              <a:pathLst>
                <a:path w="358775">
                  <a:moveTo>
                    <a:pt x="35823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77" name="object 77"/>
            <p:cNvSpPr/>
            <p:nvPr/>
          </p:nvSpPr>
          <p:spPr>
            <a:xfrm>
              <a:off x="0" y="13841467"/>
              <a:ext cx="0" cy="358775"/>
            </a:xfrm>
            <a:custGeom>
              <a:avLst/>
              <a:gdLst/>
              <a:ahLst/>
              <a:cxnLst/>
              <a:rect l="l" t="t" r="r" b="b"/>
              <a:pathLst>
                <a:path h="358775">
                  <a:moveTo>
                    <a:pt x="0" y="35823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78" name="object 78"/>
            <p:cNvSpPr/>
            <p:nvPr/>
          </p:nvSpPr>
          <p:spPr>
            <a:xfrm>
              <a:off x="186199" y="174088"/>
              <a:ext cx="19716115" cy="13825855"/>
            </a:xfrm>
            <a:custGeom>
              <a:avLst/>
              <a:gdLst/>
              <a:ahLst/>
              <a:cxnLst/>
              <a:rect l="l" t="t" r="r" b="b"/>
              <a:pathLst>
                <a:path w="19716115" h="13825855">
                  <a:moveTo>
                    <a:pt x="19589354" y="13697737"/>
                  </a:moveTo>
                  <a:lnTo>
                    <a:pt x="19589354" y="9129784"/>
                  </a:lnTo>
                </a:path>
                <a:path w="19716115" h="13825855">
                  <a:moveTo>
                    <a:pt x="17199125" y="13697737"/>
                  </a:moveTo>
                  <a:lnTo>
                    <a:pt x="19589354" y="13697737"/>
                  </a:lnTo>
                </a:path>
                <a:path w="19716115" h="13825855">
                  <a:moveTo>
                    <a:pt x="19589354" y="9129784"/>
                  </a:moveTo>
                  <a:lnTo>
                    <a:pt x="19589354" y="342039"/>
                  </a:lnTo>
                  <a:lnTo>
                    <a:pt x="19589354" y="127505"/>
                  </a:lnTo>
                </a:path>
                <a:path w="19716115" h="13825855">
                  <a:moveTo>
                    <a:pt x="19589354" y="1011"/>
                  </a:moveTo>
                  <a:lnTo>
                    <a:pt x="19589354" y="127505"/>
                  </a:lnTo>
                </a:path>
                <a:path w="19716115" h="13825855">
                  <a:moveTo>
                    <a:pt x="19589354" y="5026321"/>
                  </a:moveTo>
                  <a:lnTo>
                    <a:pt x="19715848" y="5026321"/>
                  </a:lnTo>
                </a:path>
                <a:path w="19716115" h="13825855">
                  <a:moveTo>
                    <a:pt x="19589354" y="3247351"/>
                  </a:moveTo>
                  <a:lnTo>
                    <a:pt x="19715848" y="3247351"/>
                  </a:lnTo>
                </a:path>
                <a:path w="19716115" h="13825855">
                  <a:moveTo>
                    <a:pt x="19589354" y="1757759"/>
                  </a:moveTo>
                  <a:lnTo>
                    <a:pt x="19715848" y="1757759"/>
                  </a:lnTo>
                </a:path>
                <a:path w="19716115" h="13825855">
                  <a:moveTo>
                    <a:pt x="19715848" y="127505"/>
                  </a:moveTo>
                  <a:lnTo>
                    <a:pt x="19589354" y="127505"/>
                  </a:lnTo>
                </a:path>
                <a:path w="19716115" h="13825855">
                  <a:moveTo>
                    <a:pt x="19589354" y="13697737"/>
                  </a:moveTo>
                  <a:lnTo>
                    <a:pt x="126493" y="13697737"/>
                  </a:lnTo>
                  <a:lnTo>
                    <a:pt x="126493" y="127505"/>
                  </a:lnTo>
                  <a:lnTo>
                    <a:pt x="17199125" y="127505"/>
                  </a:lnTo>
                </a:path>
                <a:path w="19716115" h="13825855">
                  <a:moveTo>
                    <a:pt x="19589354" y="127505"/>
                  </a:moveTo>
                  <a:lnTo>
                    <a:pt x="19589354" y="13697737"/>
                  </a:lnTo>
                </a:path>
                <a:path w="19716115" h="13825855">
                  <a:moveTo>
                    <a:pt x="0" y="10362341"/>
                  </a:moveTo>
                  <a:lnTo>
                    <a:pt x="126493" y="10362341"/>
                  </a:lnTo>
                </a:path>
                <a:path w="19716115" h="13825855">
                  <a:moveTo>
                    <a:pt x="0" y="11978427"/>
                  </a:moveTo>
                  <a:lnTo>
                    <a:pt x="126493" y="11978427"/>
                  </a:lnTo>
                </a:path>
                <a:path w="19716115" h="13825855">
                  <a:moveTo>
                    <a:pt x="0" y="8582319"/>
                  </a:moveTo>
                  <a:lnTo>
                    <a:pt x="126493" y="8582319"/>
                  </a:lnTo>
                </a:path>
                <a:path w="19716115" h="13825855">
                  <a:moveTo>
                    <a:pt x="0" y="6803318"/>
                  </a:moveTo>
                  <a:lnTo>
                    <a:pt x="126493" y="6803318"/>
                  </a:lnTo>
                </a:path>
                <a:path w="19716115" h="13825855">
                  <a:moveTo>
                    <a:pt x="0" y="5024298"/>
                  </a:moveTo>
                  <a:lnTo>
                    <a:pt x="126493" y="5024298"/>
                  </a:lnTo>
                </a:path>
                <a:path w="19716115" h="13825855">
                  <a:moveTo>
                    <a:pt x="0" y="3245328"/>
                  </a:moveTo>
                  <a:lnTo>
                    <a:pt x="126493" y="3245328"/>
                  </a:lnTo>
                </a:path>
                <a:path w="19716115" h="13825855">
                  <a:moveTo>
                    <a:pt x="0" y="1756747"/>
                  </a:moveTo>
                  <a:lnTo>
                    <a:pt x="126493" y="1756747"/>
                  </a:lnTo>
                </a:path>
                <a:path w="19716115" h="13825855">
                  <a:moveTo>
                    <a:pt x="1707161" y="13823219"/>
                  </a:moveTo>
                  <a:lnTo>
                    <a:pt x="1707161" y="13697737"/>
                  </a:lnTo>
                </a:path>
                <a:path w="19716115" h="13825855">
                  <a:moveTo>
                    <a:pt x="3333367" y="13824231"/>
                  </a:moveTo>
                  <a:lnTo>
                    <a:pt x="3333367" y="13697737"/>
                  </a:lnTo>
                </a:path>
                <a:path w="19716115" h="13825855">
                  <a:moveTo>
                    <a:pt x="4958561" y="13824231"/>
                  </a:moveTo>
                  <a:lnTo>
                    <a:pt x="4958561" y="13697737"/>
                  </a:lnTo>
                </a:path>
                <a:path w="19716115" h="13825855">
                  <a:moveTo>
                    <a:pt x="6584767" y="13824231"/>
                  </a:moveTo>
                  <a:lnTo>
                    <a:pt x="6584767" y="13697737"/>
                  </a:lnTo>
                </a:path>
                <a:path w="19716115" h="13825855">
                  <a:moveTo>
                    <a:pt x="8209961" y="13824231"/>
                  </a:moveTo>
                  <a:lnTo>
                    <a:pt x="8209961" y="13697737"/>
                  </a:lnTo>
                </a:path>
                <a:path w="19716115" h="13825855">
                  <a:moveTo>
                    <a:pt x="9835155" y="13824231"/>
                  </a:moveTo>
                  <a:lnTo>
                    <a:pt x="9835155" y="13697737"/>
                  </a:lnTo>
                </a:path>
                <a:path w="19716115" h="13825855">
                  <a:moveTo>
                    <a:pt x="11461361" y="13824231"/>
                  </a:moveTo>
                  <a:lnTo>
                    <a:pt x="11461361" y="13697737"/>
                  </a:lnTo>
                </a:path>
                <a:path w="19716115" h="13825855">
                  <a:moveTo>
                    <a:pt x="13086555" y="13824231"/>
                  </a:moveTo>
                  <a:lnTo>
                    <a:pt x="13086555" y="13697737"/>
                  </a:lnTo>
                </a:path>
                <a:path w="19716115" h="13825855">
                  <a:moveTo>
                    <a:pt x="14712760" y="13824231"/>
                  </a:moveTo>
                  <a:lnTo>
                    <a:pt x="14712760" y="13697737"/>
                  </a:lnTo>
                </a:path>
                <a:path w="19716115" h="13825855">
                  <a:moveTo>
                    <a:pt x="16337954" y="13824231"/>
                  </a:moveTo>
                  <a:lnTo>
                    <a:pt x="16337954" y="13697737"/>
                  </a:lnTo>
                </a:path>
                <a:path w="19716115" h="13825855">
                  <a:moveTo>
                    <a:pt x="17964160" y="13825243"/>
                  </a:moveTo>
                  <a:lnTo>
                    <a:pt x="17964160" y="13697737"/>
                  </a:lnTo>
                </a:path>
                <a:path w="19716115" h="13825855">
                  <a:moveTo>
                    <a:pt x="19715848" y="13698749"/>
                  </a:moveTo>
                  <a:lnTo>
                    <a:pt x="19589354" y="13698749"/>
                  </a:lnTo>
                  <a:lnTo>
                    <a:pt x="19589354" y="13825243"/>
                  </a:lnTo>
                </a:path>
                <a:path w="19716115" h="13825855">
                  <a:moveTo>
                    <a:pt x="0" y="13697737"/>
                  </a:moveTo>
                  <a:lnTo>
                    <a:pt x="126493" y="13697737"/>
                  </a:lnTo>
                  <a:lnTo>
                    <a:pt x="126493" y="13823219"/>
                  </a:lnTo>
                </a:path>
                <a:path w="19716115" h="13825855">
                  <a:moveTo>
                    <a:pt x="126493" y="127505"/>
                  </a:moveTo>
                  <a:lnTo>
                    <a:pt x="0" y="127505"/>
                  </a:lnTo>
                </a:path>
                <a:path w="19716115" h="13825855">
                  <a:moveTo>
                    <a:pt x="1707161" y="127505"/>
                  </a:moveTo>
                  <a:lnTo>
                    <a:pt x="1707161" y="0"/>
                  </a:lnTo>
                </a:path>
                <a:path w="19716115" h="13825855">
                  <a:moveTo>
                    <a:pt x="3333367" y="127505"/>
                  </a:moveTo>
                  <a:lnTo>
                    <a:pt x="3333367" y="0"/>
                  </a:lnTo>
                </a:path>
                <a:path w="19716115" h="13825855">
                  <a:moveTo>
                    <a:pt x="4958561" y="127505"/>
                  </a:moveTo>
                  <a:lnTo>
                    <a:pt x="4958561" y="0"/>
                  </a:lnTo>
                </a:path>
                <a:path w="19716115" h="13825855">
                  <a:moveTo>
                    <a:pt x="6584767" y="127505"/>
                  </a:moveTo>
                  <a:lnTo>
                    <a:pt x="6584767" y="0"/>
                  </a:lnTo>
                </a:path>
                <a:path w="19716115" h="13825855">
                  <a:moveTo>
                    <a:pt x="8209961" y="127505"/>
                  </a:moveTo>
                  <a:lnTo>
                    <a:pt x="8209961" y="0"/>
                  </a:lnTo>
                </a:path>
                <a:path w="19716115" h="13825855">
                  <a:moveTo>
                    <a:pt x="9835155" y="127505"/>
                  </a:moveTo>
                  <a:lnTo>
                    <a:pt x="9835155" y="0"/>
                  </a:lnTo>
                </a:path>
                <a:path w="19716115" h="13825855">
                  <a:moveTo>
                    <a:pt x="11461361" y="127505"/>
                  </a:moveTo>
                  <a:lnTo>
                    <a:pt x="11461361" y="0"/>
                  </a:lnTo>
                </a:path>
                <a:path w="19716115" h="13825855">
                  <a:moveTo>
                    <a:pt x="13086555" y="127505"/>
                  </a:moveTo>
                  <a:lnTo>
                    <a:pt x="13086555" y="0"/>
                  </a:lnTo>
                </a:path>
                <a:path w="19716115" h="13825855">
                  <a:moveTo>
                    <a:pt x="14712760" y="127505"/>
                  </a:moveTo>
                  <a:lnTo>
                    <a:pt x="14712760" y="0"/>
                  </a:lnTo>
                </a:path>
                <a:path w="19716115" h="13825855">
                  <a:moveTo>
                    <a:pt x="16337954" y="127505"/>
                  </a:moveTo>
                  <a:lnTo>
                    <a:pt x="16337954" y="0"/>
                  </a:lnTo>
                </a:path>
                <a:path w="19716115" h="13825855">
                  <a:moveTo>
                    <a:pt x="17964160" y="127505"/>
                  </a:moveTo>
                  <a:lnTo>
                    <a:pt x="17964160" y="59705"/>
                  </a:lnTo>
                </a:path>
                <a:path w="19716115" h="13825855">
                  <a:moveTo>
                    <a:pt x="126493" y="0"/>
                  </a:moveTo>
                  <a:lnTo>
                    <a:pt x="126493" y="127505"/>
                  </a:lnTo>
                </a:path>
                <a:path w="19716115" h="13825855">
                  <a:moveTo>
                    <a:pt x="19589354" y="10363353"/>
                  </a:moveTo>
                  <a:lnTo>
                    <a:pt x="19715848" y="10363353"/>
                  </a:lnTo>
                </a:path>
                <a:path w="19716115" h="13825855">
                  <a:moveTo>
                    <a:pt x="19589354" y="11979439"/>
                  </a:moveTo>
                  <a:lnTo>
                    <a:pt x="19715848" y="11979439"/>
                  </a:lnTo>
                </a:path>
                <a:path w="19716115" h="13825855">
                  <a:moveTo>
                    <a:pt x="19589354" y="8584342"/>
                  </a:moveTo>
                  <a:lnTo>
                    <a:pt x="19715848" y="8584342"/>
                  </a:lnTo>
                </a:path>
                <a:path w="19716115" h="13825855">
                  <a:moveTo>
                    <a:pt x="19589354" y="6805342"/>
                  </a:moveTo>
                  <a:lnTo>
                    <a:pt x="19715848" y="6805342"/>
                  </a:lnTo>
                </a:path>
                <a:path w="19716115" h="13825855">
                  <a:moveTo>
                    <a:pt x="17199125" y="127505"/>
                  </a:moveTo>
                  <a:lnTo>
                    <a:pt x="19589354" y="12750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79" name="object 79"/>
            <p:cNvSpPr/>
            <p:nvPr/>
          </p:nvSpPr>
          <p:spPr>
            <a:xfrm>
              <a:off x="17385324" y="13230248"/>
              <a:ext cx="0" cy="641985"/>
            </a:xfrm>
            <a:custGeom>
              <a:avLst/>
              <a:gdLst/>
              <a:ahLst/>
              <a:cxnLst/>
              <a:rect l="l" t="t" r="r" b="b"/>
              <a:pathLst>
                <a:path h="641984">
                  <a:moveTo>
                    <a:pt x="0" y="0"/>
                  </a:moveTo>
                  <a:lnTo>
                    <a:pt x="0" y="641577"/>
                  </a:lnTo>
                </a:path>
              </a:pathLst>
            </a:custGeom>
            <a:ln w="404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80" name="object 80"/>
            <p:cNvSpPr/>
            <p:nvPr/>
          </p:nvSpPr>
          <p:spPr>
            <a:xfrm>
              <a:off x="17385324" y="13752415"/>
              <a:ext cx="0" cy="120014"/>
            </a:xfrm>
            <a:custGeom>
              <a:avLst/>
              <a:gdLst/>
              <a:ahLst/>
              <a:cxnLst/>
              <a:rect l="l" t="t" r="r" b="b"/>
              <a:pathLst>
                <a:path h="120015">
                  <a:moveTo>
                    <a:pt x="0" y="1194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81" name="object 81"/>
            <p:cNvSpPr/>
            <p:nvPr/>
          </p:nvSpPr>
          <p:spPr>
            <a:xfrm>
              <a:off x="17385324" y="13559134"/>
              <a:ext cx="2390775" cy="0"/>
            </a:xfrm>
            <a:custGeom>
              <a:avLst/>
              <a:gdLst/>
              <a:ahLst/>
              <a:cxnLst/>
              <a:rect l="l" t="t" r="r" b="b"/>
              <a:pathLst>
                <a:path w="2390775">
                  <a:moveTo>
                    <a:pt x="2390229" y="0"/>
                  </a:moveTo>
                  <a:lnTo>
                    <a:pt x="0" y="0"/>
                  </a:lnTo>
                </a:path>
              </a:pathLst>
            </a:custGeom>
            <a:ln w="404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82" name="object 82"/>
            <p:cNvSpPr/>
            <p:nvPr/>
          </p:nvSpPr>
          <p:spPr>
            <a:xfrm>
              <a:off x="18222208" y="13230248"/>
              <a:ext cx="1035685" cy="328930"/>
            </a:xfrm>
            <a:custGeom>
              <a:avLst/>
              <a:gdLst/>
              <a:ahLst/>
              <a:cxnLst/>
              <a:rect l="l" t="t" r="r" b="b"/>
              <a:pathLst>
                <a:path w="1035684" h="328930">
                  <a:moveTo>
                    <a:pt x="518119" y="0"/>
                  </a:moveTo>
                  <a:lnTo>
                    <a:pt x="518119" y="328884"/>
                  </a:lnTo>
                </a:path>
                <a:path w="1035684" h="328930">
                  <a:moveTo>
                    <a:pt x="1035226" y="0"/>
                  </a:moveTo>
                  <a:lnTo>
                    <a:pt x="1035226" y="328884"/>
                  </a:lnTo>
                </a:path>
                <a:path w="1035684" h="328930">
                  <a:moveTo>
                    <a:pt x="0" y="0"/>
                  </a:moveTo>
                  <a:lnTo>
                    <a:pt x="0" y="32888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83" name="object 83"/>
            <p:cNvSpPr/>
            <p:nvPr/>
          </p:nvSpPr>
          <p:spPr>
            <a:xfrm>
              <a:off x="312692" y="13230248"/>
              <a:ext cx="19463385" cy="641985"/>
            </a:xfrm>
            <a:custGeom>
              <a:avLst/>
              <a:gdLst/>
              <a:ahLst/>
              <a:cxnLst/>
              <a:rect l="l" t="t" r="r" b="b"/>
              <a:pathLst>
                <a:path w="19463385" h="641984">
                  <a:moveTo>
                    <a:pt x="19462860" y="0"/>
                  </a:moveTo>
                  <a:lnTo>
                    <a:pt x="0" y="0"/>
                  </a:lnTo>
                </a:path>
                <a:path w="19463385" h="641984">
                  <a:moveTo>
                    <a:pt x="14968784" y="0"/>
                  </a:moveTo>
                  <a:lnTo>
                    <a:pt x="14968784" y="641577"/>
                  </a:lnTo>
                </a:path>
              </a:pathLst>
            </a:custGeom>
            <a:ln w="404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84" name="object 84"/>
          <p:cNvSpPr txBox="1"/>
          <p:nvPr/>
        </p:nvSpPr>
        <p:spPr>
          <a:xfrm>
            <a:off x="12951912" y="9554255"/>
            <a:ext cx="392718" cy="156856"/>
          </a:xfrm>
          <a:prstGeom prst="rect">
            <a:avLst/>
          </a:prstGeom>
        </p:spPr>
        <p:txBody>
          <a:bodyPr vert="horz" wrap="square" lIns="0" tIns="11956" rIns="0" bIns="0" rtlCol="0">
            <a:spAutoFit/>
          </a:bodyPr>
          <a:lstStyle/>
          <a:p>
            <a:pPr marL="9197">
              <a:spcBef>
                <a:spcPts val="94"/>
              </a:spcBef>
            </a:pPr>
            <a:r>
              <a:rPr sz="941" u="sng" spc="-7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NOTES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12951912" y="9775776"/>
            <a:ext cx="1412681" cy="227583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83696" marR="3679">
              <a:spcBef>
                <a:spcPts val="80"/>
              </a:spcBef>
            </a:pPr>
            <a:r>
              <a:rPr sz="471" dirty="0">
                <a:latin typeface="Century Gothic"/>
                <a:cs typeface="Century Gothic"/>
              </a:rPr>
              <a:t>WITH</a:t>
            </a:r>
            <a:r>
              <a:rPr sz="471" spc="-7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ALL</a:t>
            </a:r>
            <a:r>
              <a:rPr sz="471" spc="-7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RELEVANT</a:t>
            </a:r>
            <a:r>
              <a:rPr sz="471" spc="-7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ARCHITECTS</a:t>
            </a:r>
            <a:r>
              <a:rPr sz="471" spc="-11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&amp;</a:t>
            </a:r>
            <a:r>
              <a:rPr sz="471" spc="-4" dirty="0">
                <a:latin typeface="Century Gothic"/>
                <a:cs typeface="Century Gothic"/>
              </a:rPr>
              <a:t> </a:t>
            </a:r>
            <a:r>
              <a:rPr sz="471" spc="-7" dirty="0">
                <a:latin typeface="Century Gothic"/>
                <a:cs typeface="Century Gothic"/>
              </a:rPr>
              <a:t>ENGINEERS</a:t>
            </a:r>
            <a:r>
              <a:rPr sz="471" spc="362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DRAWINGS</a:t>
            </a:r>
            <a:r>
              <a:rPr sz="471" spc="-11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AND</a:t>
            </a:r>
            <a:r>
              <a:rPr sz="471" spc="-7" dirty="0">
                <a:latin typeface="Century Gothic"/>
                <a:cs typeface="Century Gothic"/>
              </a:rPr>
              <a:t> SPECIFICATIONS</a:t>
            </a:r>
            <a:endParaRPr sz="471">
              <a:latin typeface="Century Gothic"/>
              <a:cs typeface="Century Gothic"/>
            </a:endParaRPr>
          </a:p>
          <a:p>
            <a:pPr marL="9197">
              <a:spcBef>
                <a:spcPts val="7"/>
              </a:spcBef>
            </a:pPr>
            <a:r>
              <a:rPr sz="471" dirty="0">
                <a:latin typeface="Century Gothic"/>
                <a:cs typeface="Century Gothic"/>
              </a:rPr>
              <a:t>2.</a:t>
            </a:r>
            <a:r>
              <a:rPr sz="471" spc="65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DO NOT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SCALE FROM</a:t>
            </a:r>
            <a:r>
              <a:rPr sz="471" spc="11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THIS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spc="-7" dirty="0">
                <a:latin typeface="Century Gothic"/>
                <a:cs typeface="Century Gothic"/>
              </a:rPr>
              <a:t>DRAWING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16204258" y="787507"/>
            <a:ext cx="63460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36" dirty="0">
                <a:latin typeface="Century Gothic"/>
                <a:cs typeface="Century Gothic"/>
              </a:rPr>
              <a:t>A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16203525" y="1909483"/>
            <a:ext cx="53343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36" dirty="0">
                <a:latin typeface="Century Gothic"/>
                <a:cs typeface="Century Gothic"/>
              </a:rPr>
              <a:t>B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16199122" y="3063992"/>
            <a:ext cx="68519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C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16199122" y="4378705"/>
            <a:ext cx="64380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D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15562284" y="10058651"/>
            <a:ext cx="85074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18" dirty="0">
                <a:latin typeface="Century Gothic"/>
                <a:cs typeface="Century Gothic"/>
              </a:rPr>
              <a:t>12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14365554" y="10058651"/>
            <a:ext cx="85074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18" dirty="0">
                <a:latin typeface="Century Gothic"/>
                <a:cs typeface="Century Gothic"/>
              </a:rPr>
              <a:t>11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13161502" y="10058651"/>
            <a:ext cx="85074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18" dirty="0">
                <a:latin typeface="Century Gothic"/>
                <a:cs typeface="Century Gothic"/>
              </a:rPr>
              <a:t>10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12007284" y="10058937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9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10821550" y="10058937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8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7315646" y="1005747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5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3815607" y="1005747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2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2566848" y="1005747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1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16208649" y="6945553"/>
            <a:ext cx="48285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36" dirty="0">
                <a:latin typeface="Century Gothic"/>
                <a:cs typeface="Century Gothic"/>
              </a:rPr>
              <a:t>F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16207184" y="5650627"/>
            <a:ext cx="51044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36" dirty="0">
                <a:latin typeface="Century Gothic"/>
                <a:cs typeface="Century Gothic"/>
              </a:rPr>
              <a:t>E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16196923" y="8158396"/>
            <a:ext cx="71738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36" dirty="0">
                <a:latin typeface="Century Gothic"/>
                <a:cs typeface="Century Gothic"/>
              </a:rPr>
              <a:t>G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16216709" y="9430896"/>
            <a:ext cx="60701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H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2009163" y="701033"/>
            <a:ext cx="63460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36" dirty="0">
                <a:latin typeface="Century Gothic"/>
                <a:cs typeface="Century Gothic"/>
              </a:rPr>
              <a:t>A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2009163" y="1909485"/>
            <a:ext cx="53343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36" dirty="0">
                <a:latin typeface="Century Gothic"/>
                <a:cs typeface="Century Gothic"/>
              </a:rPr>
              <a:t>B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2004766" y="3063992"/>
            <a:ext cx="68519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C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2004766" y="4378705"/>
            <a:ext cx="64380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D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2014293" y="6945553"/>
            <a:ext cx="48285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36" dirty="0">
                <a:latin typeface="Century Gothic"/>
                <a:cs typeface="Century Gothic"/>
              </a:rPr>
              <a:t>F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2012828" y="5650627"/>
            <a:ext cx="51044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36" dirty="0">
                <a:latin typeface="Century Gothic"/>
                <a:cs typeface="Century Gothic"/>
              </a:rPr>
              <a:t>E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2002568" y="8158396"/>
            <a:ext cx="71738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36" dirty="0">
                <a:latin typeface="Century Gothic"/>
                <a:cs typeface="Century Gothic"/>
              </a:rPr>
              <a:t>G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2022354" y="9430896"/>
            <a:ext cx="60701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H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15562284" y="117694"/>
            <a:ext cx="85074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18" dirty="0">
                <a:latin typeface="Century Gothic"/>
                <a:cs typeface="Century Gothic"/>
              </a:rPr>
              <a:t>12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14365554" y="117694"/>
            <a:ext cx="85074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18" dirty="0">
                <a:latin typeface="Century Gothic"/>
                <a:cs typeface="Century Gothic"/>
              </a:rPr>
              <a:t>11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13161502" y="117694"/>
            <a:ext cx="85074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18" dirty="0">
                <a:latin typeface="Century Gothic"/>
                <a:cs typeface="Century Gothic"/>
              </a:rPr>
              <a:t>10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12007284" y="1179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9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10821550" y="1179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8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9666599" y="1179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7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8519702" y="1157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6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7315646" y="1157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5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6148236" y="1157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4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4963233" y="1157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3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3815607" y="1157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2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2566848" y="1157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1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22" name="object 122"/>
          <p:cNvSpPr txBox="1"/>
          <p:nvPr/>
        </p:nvSpPr>
        <p:spPr>
          <a:xfrm>
            <a:off x="16190366" y="211441"/>
            <a:ext cx="72456" cy="523317"/>
          </a:xfrm>
          <a:prstGeom prst="rect">
            <a:avLst/>
          </a:prstGeom>
        </p:spPr>
        <p:txBody>
          <a:bodyPr vert="vert270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dirty="0">
                <a:latin typeface="Century Gothic"/>
                <a:cs typeface="Century Gothic"/>
              </a:rPr>
              <a:t>Copyright</a:t>
            </a:r>
            <a:r>
              <a:rPr sz="471" spc="7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©</a:t>
            </a:r>
            <a:r>
              <a:rPr sz="471" spc="11" dirty="0">
                <a:latin typeface="Century Gothic"/>
                <a:cs typeface="Century Gothic"/>
              </a:rPr>
              <a:t> </a:t>
            </a:r>
            <a:r>
              <a:rPr sz="471" spc="-14" dirty="0">
                <a:latin typeface="Century Gothic"/>
                <a:cs typeface="Century Gothic"/>
              </a:rPr>
              <a:t>2021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23" name="object 123"/>
          <p:cNvSpPr txBox="1"/>
          <p:nvPr/>
        </p:nvSpPr>
        <p:spPr>
          <a:xfrm>
            <a:off x="12951913" y="9662096"/>
            <a:ext cx="1670200" cy="127489"/>
          </a:xfrm>
          <a:prstGeom prst="rect">
            <a:avLst/>
          </a:prstGeom>
        </p:spPr>
        <p:txBody>
          <a:bodyPr vert="horz" wrap="square" lIns="0" tIns="11956" rIns="0" bIns="0" rtlCol="0">
            <a:spAutoFit/>
          </a:bodyPr>
          <a:lstStyle/>
          <a:p>
            <a:pPr marR="3679" algn="r">
              <a:lnSpc>
                <a:spcPts val="369"/>
              </a:lnSpc>
              <a:spcBef>
                <a:spcPts val="94"/>
              </a:spcBef>
            </a:pPr>
            <a:r>
              <a:rPr sz="362" spc="-7" dirty="0">
                <a:latin typeface="Century Gothic"/>
                <a:cs typeface="Century Gothic"/>
              </a:rPr>
              <a:t>Scale:</a:t>
            </a:r>
            <a:endParaRPr sz="362">
              <a:latin typeface="Century Gothic"/>
              <a:cs typeface="Century Gothic"/>
            </a:endParaRPr>
          </a:p>
          <a:p>
            <a:pPr marL="9197">
              <a:lnSpc>
                <a:spcPts val="500"/>
              </a:lnSpc>
            </a:pPr>
            <a:r>
              <a:rPr sz="471" dirty="0">
                <a:latin typeface="Century Gothic"/>
                <a:cs typeface="Century Gothic"/>
              </a:rPr>
              <a:t>1.</a:t>
            </a:r>
            <a:r>
              <a:rPr sz="471" spc="65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THIS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DRAWING</a:t>
            </a:r>
            <a:r>
              <a:rPr sz="471" spc="7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IS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TO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BE READ IN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spc="-7" dirty="0">
                <a:latin typeface="Century Gothic"/>
                <a:cs typeface="Century Gothic"/>
              </a:rPr>
              <a:t>CONJUNCTION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24" name="object 124"/>
          <p:cNvSpPr txBox="1"/>
          <p:nvPr/>
        </p:nvSpPr>
        <p:spPr>
          <a:xfrm>
            <a:off x="3504155" y="9618659"/>
            <a:ext cx="589536" cy="355682"/>
          </a:xfrm>
          <a:prstGeom prst="rect">
            <a:avLst/>
          </a:prstGeom>
        </p:spPr>
        <p:txBody>
          <a:bodyPr vert="horz" wrap="square" lIns="0" tIns="7818" rIns="0" bIns="0" rtlCol="0">
            <a:spAutoFit/>
          </a:bodyPr>
          <a:lstStyle/>
          <a:p>
            <a:pPr marL="9197" marR="183026">
              <a:lnSpc>
                <a:spcPct val="108200"/>
              </a:lnSpc>
              <a:spcBef>
                <a:spcPts val="62"/>
              </a:spcBef>
            </a:pPr>
            <a:r>
              <a:rPr sz="362" dirty="0">
                <a:latin typeface="Century Gothic"/>
                <a:cs typeface="Century Gothic"/>
              </a:rPr>
              <a:t>Erith</a:t>
            </a:r>
            <a:r>
              <a:rPr sz="362" spc="43" dirty="0">
                <a:latin typeface="Century Gothic"/>
                <a:cs typeface="Century Gothic"/>
              </a:rPr>
              <a:t> </a:t>
            </a:r>
            <a:r>
              <a:rPr sz="362" spc="-7" dirty="0">
                <a:latin typeface="Century Gothic"/>
                <a:cs typeface="Century Gothic"/>
              </a:rPr>
              <a:t>Contractors</a:t>
            </a:r>
            <a:r>
              <a:rPr sz="362" spc="362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Queen</a:t>
            </a:r>
            <a:r>
              <a:rPr sz="362" spc="76" dirty="0">
                <a:latin typeface="Century Gothic"/>
                <a:cs typeface="Century Gothic"/>
              </a:rPr>
              <a:t> </a:t>
            </a:r>
            <a:r>
              <a:rPr sz="362" spc="-7" dirty="0">
                <a:latin typeface="Century Gothic"/>
                <a:cs typeface="Century Gothic"/>
              </a:rPr>
              <a:t>Street</a:t>
            </a:r>
            <a:r>
              <a:rPr sz="362" spc="362" dirty="0">
                <a:latin typeface="Century Gothic"/>
                <a:cs typeface="Century Gothic"/>
              </a:rPr>
              <a:t> </a:t>
            </a:r>
            <a:r>
              <a:rPr sz="362" spc="-7" dirty="0">
                <a:latin typeface="Century Gothic"/>
                <a:cs typeface="Century Gothic"/>
              </a:rPr>
              <a:t>Erith</a:t>
            </a:r>
            <a:endParaRPr sz="362">
              <a:latin typeface="Century Gothic"/>
              <a:cs typeface="Century Gothic"/>
            </a:endParaRPr>
          </a:p>
          <a:p>
            <a:pPr marL="9197">
              <a:spcBef>
                <a:spcPts val="33"/>
              </a:spcBef>
            </a:pPr>
            <a:r>
              <a:rPr sz="362" dirty="0">
                <a:latin typeface="Century Gothic"/>
                <a:cs typeface="Century Gothic"/>
              </a:rPr>
              <a:t>Kent</a:t>
            </a:r>
            <a:r>
              <a:rPr sz="362" spc="25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DA8</a:t>
            </a:r>
            <a:r>
              <a:rPr sz="362" spc="36" dirty="0">
                <a:latin typeface="Century Gothic"/>
                <a:cs typeface="Century Gothic"/>
              </a:rPr>
              <a:t> </a:t>
            </a:r>
            <a:r>
              <a:rPr sz="362" spc="-18" dirty="0">
                <a:latin typeface="Century Gothic"/>
                <a:cs typeface="Century Gothic"/>
              </a:rPr>
              <a:t>1RP</a:t>
            </a:r>
            <a:endParaRPr sz="362">
              <a:latin typeface="Century Gothic"/>
              <a:cs typeface="Century Gothic"/>
            </a:endParaRPr>
          </a:p>
          <a:p>
            <a:pPr marL="9197">
              <a:spcBef>
                <a:spcPts val="33"/>
              </a:spcBef>
            </a:pPr>
            <a:r>
              <a:rPr sz="362" dirty="0">
                <a:latin typeface="Century Gothic"/>
                <a:cs typeface="Century Gothic"/>
              </a:rPr>
              <a:t>Tel:</a:t>
            </a:r>
            <a:r>
              <a:rPr sz="362" spc="40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+44</a:t>
            </a:r>
            <a:r>
              <a:rPr sz="362" spc="51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(0)370</a:t>
            </a:r>
            <a:r>
              <a:rPr sz="362" spc="54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950</a:t>
            </a:r>
            <a:r>
              <a:rPr sz="362" spc="58" dirty="0">
                <a:latin typeface="Century Gothic"/>
                <a:cs typeface="Century Gothic"/>
              </a:rPr>
              <a:t> </a:t>
            </a:r>
            <a:r>
              <a:rPr sz="362" spc="-14" dirty="0">
                <a:latin typeface="Century Gothic"/>
                <a:cs typeface="Century Gothic"/>
              </a:rPr>
              <a:t>8800</a:t>
            </a:r>
            <a:endParaRPr sz="362">
              <a:latin typeface="Century Gothic"/>
              <a:cs typeface="Century Gothic"/>
            </a:endParaRPr>
          </a:p>
          <a:p>
            <a:pPr marL="9197">
              <a:spcBef>
                <a:spcPts val="40"/>
              </a:spcBef>
            </a:pPr>
            <a:r>
              <a:rPr sz="362" dirty="0">
                <a:latin typeface="Century Gothic"/>
                <a:cs typeface="Century Gothic"/>
              </a:rPr>
              <a:t>Fax:</a:t>
            </a:r>
            <a:r>
              <a:rPr sz="362" spc="43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+44</a:t>
            </a:r>
            <a:r>
              <a:rPr sz="362" spc="58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(0)370</a:t>
            </a:r>
            <a:r>
              <a:rPr sz="362" spc="54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950</a:t>
            </a:r>
            <a:r>
              <a:rPr sz="362" spc="62" dirty="0">
                <a:latin typeface="Century Gothic"/>
                <a:cs typeface="Century Gothic"/>
              </a:rPr>
              <a:t> </a:t>
            </a:r>
            <a:r>
              <a:rPr sz="362" spc="-14" dirty="0">
                <a:latin typeface="Century Gothic"/>
                <a:cs typeface="Century Gothic"/>
              </a:rPr>
              <a:t>8808</a:t>
            </a:r>
            <a:endParaRPr sz="362">
              <a:latin typeface="Century Gothic"/>
              <a:cs typeface="Century Gothic"/>
            </a:endParaRPr>
          </a:p>
        </p:txBody>
      </p:sp>
      <p:sp>
        <p:nvSpPr>
          <p:cNvPr id="125" name="object 125"/>
          <p:cNvSpPr txBox="1"/>
          <p:nvPr/>
        </p:nvSpPr>
        <p:spPr>
          <a:xfrm>
            <a:off x="4182031" y="9730031"/>
            <a:ext cx="445601" cy="156856"/>
          </a:xfrm>
          <a:prstGeom prst="rect">
            <a:avLst/>
          </a:prstGeom>
        </p:spPr>
        <p:txBody>
          <a:bodyPr vert="horz" wrap="square" lIns="0" tIns="11956" rIns="0" bIns="0" rtlCol="0">
            <a:spAutoFit/>
          </a:bodyPr>
          <a:lstStyle/>
          <a:p>
            <a:pPr marL="9197">
              <a:spcBef>
                <a:spcPts val="94"/>
              </a:spcBef>
            </a:pPr>
            <a:r>
              <a:rPr sz="941" b="1" spc="-7" dirty="0">
                <a:solidFill>
                  <a:srgbClr val="FEFFFF"/>
                </a:solidFill>
                <a:latin typeface="Century Gothic"/>
                <a:cs typeface="Century Gothic"/>
              </a:rPr>
              <a:t>TENDER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126" name="object 126"/>
          <p:cNvSpPr txBox="1"/>
          <p:nvPr/>
        </p:nvSpPr>
        <p:spPr>
          <a:xfrm>
            <a:off x="14634511" y="9619680"/>
            <a:ext cx="386280" cy="155127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129223" marR="3679" indent="-120485">
              <a:spcBef>
                <a:spcPts val="80"/>
              </a:spcBef>
            </a:pPr>
            <a:r>
              <a:rPr sz="471" dirty="0">
                <a:latin typeface="Century Gothic"/>
                <a:cs typeface="Century Gothic"/>
              </a:rPr>
              <a:t>As</a:t>
            </a:r>
            <a:r>
              <a:rPr sz="471" spc="-7" dirty="0">
                <a:latin typeface="Century Gothic"/>
                <a:cs typeface="Century Gothic"/>
              </a:rPr>
              <a:t> indicated</a:t>
            </a:r>
            <a:r>
              <a:rPr sz="471" spc="362" dirty="0">
                <a:latin typeface="Century Gothic"/>
                <a:cs typeface="Century Gothic"/>
              </a:rPr>
              <a:t> </a:t>
            </a:r>
            <a:r>
              <a:rPr sz="471" spc="-18" dirty="0">
                <a:latin typeface="Century Gothic"/>
                <a:cs typeface="Century Gothic"/>
              </a:rPr>
              <a:t>@A1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27" name="object 127"/>
          <p:cNvSpPr txBox="1"/>
          <p:nvPr/>
        </p:nvSpPr>
        <p:spPr>
          <a:xfrm>
            <a:off x="15927240" y="9838837"/>
            <a:ext cx="120942" cy="161565"/>
          </a:xfrm>
          <a:prstGeom prst="rect">
            <a:avLst/>
          </a:prstGeom>
        </p:spPr>
        <p:txBody>
          <a:bodyPr vert="horz" wrap="square" lIns="0" tIns="16555" rIns="0" bIns="0" rtlCol="0">
            <a:spAutoFit/>
          </a:bodyPr>
          <a:lstStyle/>
          <a:p>
            <a:pPr marL="9197">
              <a:spcBef>
                <a:spcPts val="130"/>
              </a:spcBef>
            </a:pPr>
            <a:r>
              <a:rPr sz="362" b="1" spc="-14" dirty="0">
                <a:latin typeface="Century Gothic"/>
                <a:cs typeface="Century Gothic"/>
              </a:rPr>
              <a:t>REV:</a:t>
            </a:r>
            <a:endParaRPr sz="362">
              <a:latin typeface="Century Gothic"/>
              <a:cs typeface="Century Gothic"/>
            </a:endParaRPr>
          </a:p>
          <a:p>
            <a:pPr marL="9197">
              <a:spcBef>
                <a:spcPts val="47"/>
              </a:spcBef>
            </a:pPr>
            <a:r>
              <a:rPr sz="579" b="1" spc="-18" dirty="0">
                <a:latin typeface="Century Gothic"/>
                <a:cs typeface="Century Gothic"/>
              </a:rPr>
              <a:t>P0</a:t>
            </a:r>
            <a:endParaRPr sz="579">
              <a:latin typeface="Century Gothic"/>
              <a:cs typeface="Century Gothic"/>
            </a:endParaRPr>
          </a:p>
        </p:txBody>
      </p:sp>
      <p:sp>
        <p:nvSpPr>
          <p:cNvPr id="128" name="object 128"/>
          <p:cNvSpPr txBox="1"/>
          <p:nvPr/>
        </p:nvSpPr>
        <p:spPr>
          <a:xfrm>
            <a:off x="14462220" y="9838837"/>
            <a:ext cx="687026" cy="161565"/>
          </a:xfrm>
          <a:prstGeom prst="rect">
            <a:avLst/>
          </a:prstGeom>
        </p:spPr>
        <p:txBody>
          <a:bodyPr vert="horz" wrap="square" lIns="0" tIns="16555" rIns="0" bIns="0" rtlCol="0">
            <a:spAutoFit/>
          </a:bodyPr>
          <a:lstStyle/>
          <a:p>
            <a:pPr marL="27592">
              <a:spcBef>
                <a:spcPts val="130"/>
              </a:spcBef>
            </a:pPr>
            <a:r>
              <a:rPr sz="362" b="1" dirty="0">
                <a:latin typeface="Century Gothic"/>
                <a:cs typeface="Century Gothic"/>
              </a:rPr>
              <a:t>PROJECT</a:t>
            </a:r>
            <a:r>
              <a:rPr sz="362" b="1" spc="22" dirty="0">
                <a:latin typeface="Century Gothic"/>
                <a:cs typeface="Century Gothic"/>
              </a:rPr>
              <a:t> </a:t>
            </a:r>
            <a:r>
              <a:rPr sz="362" b="1" dirty="0">
                <a:latin typeface="Century Gothic"/>
                <a:cs typeface="Century Gothic"/>
              </a:rPr>
              <a:t>NO.</a:t>
            </a:r>
            <a:r>
              <a:rPr sz="362" b="1" spc="293" dirty="0">
                <a:latin typeface="Century Gothic"/>
                <a:cs typeface="Century Gothic"/>
              </a:rPr>
              <a:t>  </a:t>
            </a:r>
            <a:r>
              <a:rPr sz="362" b="1" dirty="0">
                <a:latin typeface="Century Gothic"/>
                <a:cs typeface="Century Gothic"/>
              </a:rPr>
              <a:t>SHEET</a:t>
            </a:r>
            <a:r>
              <a:rPr sz="362" b="1" spc="22" dirty="0">
                <a:latin typeface="Century Gothic"/>
                <a:cs typeface="Century Gothic"/>
              </a:rPr>
              <a:t> </a:t>
            </a:r>
            <a:r>
              <a:rPr sz="362" b="1" spc="-18" dirty="0">
                <a:latin typeface="Century Gothic"/>
                <a:cs typeface="Century Gothic"/>
              </a:rPr>
              <a:t>NO.</a:t>
            </a:r>
            <a:endParaRPr sz="362">
              <a:latin typeface="Century Gothic"/>
              <a:cs typeface="Century Gothic"/>
            </a:endParaRPr>
          </a:p>
          <a:p>
            <a:pPr marL="30351">
              <a:spcBef>
                <a:spcPts val="47"/>
              </a:spcBef>
            </a:pPr>
            <a:r>
              <a:rPr sz="579" b="1" spc="-7" dirty="0">
                <a:latin typeface="Century Gothic"/>
                <a:cs typeface="Century Gothic"/>
              </a:rPr>
              <a:t>T25-</a:t>
            </a:r>
            <a:r>
              <a:rPr sz="579" b="1" dirty="0">
                <a:latin typeface="Century Gothic"/>
                <a:cs typeface="Century Gothic"/>
              </a:rPr>
              <a:t>0257</a:t>
            </a:r>
            <a:r>
              <a:rPr sz="579" b="1" spc="22" dirty="0">
                <a:latin typeface="Century Gothic"/>
                <a:cs typeface="Century Gothic"/>
              </a:rPr>
              <a:t> </a:t>
            </a:r>
            <a:r>
              <a:rPr sz="706" baseline="8547" dirty="0">
                <a:latin typeface="Century Gothic"/>
                <a:cs typeface="Century Gothic"/>
              </a:rPr>
              <a:t>-</a:t>
            </a:r>
            <a:r>
              <a:rPr sz="706" spc="157" baseline="8547" dirty="0">
                <a:latin typeface="Century Gothic"/>
                <a:cs typeface="Century Gothic"/>
              </a:rPr>
              <a:t> </a:t>
            </a:r>
            <a:r>
              <a:rPr sz="579" b="1" spc="-7" dirty="0">
                <a:latin typeface="Century Gothic"/>
                <a:cs typeface="Century Gothic"/>
              </a:rPr>
              <a:t>PL011</a:t>
            </a:r>
            <a:endParaRPr sz="579">
              <a:latin typeface="Century Gothic"/>
              <a:cs typeface="Century Gothic"/>
            </a:endParaRPr>
          </a:p>
        </p:txBody>
      </p:sp>
      <p:sp>
        <p:nvSpPr>
          <p:cNvPr id="129" name="object 129"/>
          <p:cNvSpPr txBox="1"/>
          <p:nvPr/>
        </p:nvSpPr>
        <p:spPr>
          <a:xfrm>
            <a:off x="15085940" y="9587499"/>
            <a:ext cx="213374" cy="201143"/>
          </a:xfrm>
          <a:prstGeom prst="rect">
            <a:avLst/>
          </a:prstGeom>
        </p:spPr>
        <p:txBody>
          <a:bodyPr vert="horz" wrap="square" lIns="0" tIns="30351" rIns="0" bIns="0" rtlCol="0">
            <a:spAutoFit/>
          </a:bodyPr>
          <a:lstStyle/>
          <a:p>
            <a:pPr marL="9197">
              <a:spcBef>
                <a:spcPts val="239"/>
              </a:spcBef>
            </a:pPr>
            <a:r>
              <a:rPr sz="362" b="1" spc="-7" dirty="0">
                <a:latin typeface="Century Gothic"/>
                <a:cs typeface="Century Gothic"/>
              </a:rPr>
              <a:t>DRAWN:</a:t>
            </a:r>
            <a:endParaRPr sz="362">
              <a:latin typeface="Century Gothic"/>
              <a:cs typeface="Century Gothic"/>
            </a:endParaRPr>
          </a:p>
          <a:p>
            <a:pPr marL="9197">
              <a:spcBef>
                <a:spcPts val="206"/>
              </a:spcBef>
            </a:pPr>
            <a:r>
              <a:rPr sz="579" b="1" spc="-18" dirty="0">
                <a:latin typeface="Century Gothic"/>
                <a:cs typeface="Century Gothic"/>
              </a:rPr>
              <a:t>EP</a:t>
            </a:r>
            <a:endParaRPr sz="579">
              <a:latin typeface="Century Gothic"/>
              <a:cs typeface="Century Gothic"/>
            </a:endParaRPr>
          </a:p>
        </p:txBody>
      </p:sp>
      <p:sp>
        <p:nvSpPr>
          <p:cNvPr id="130" name="object 130"/>
          <p:cNvSpPr txBox="1"/>
          <p:nvPr/>
        </p:nvSpPr>
        <p:spPr>
          <a:xfrm>
            <a:off x="15461154" y="9587499"/>
            <a:ext cx="259359" cy="201143"/>
          </a:xfrm>
          <a:prstGeom prst="rect">
            <a:avLst/>
          </a:prstGeom>
        </p:spPr>
        <p:txBody>
          <a:bodyPr vert="horz" wrap="square" lIns="0" tIns="30351" rIns="0" bIns="0" rtlCol="0">
            <a:spAutoFit/>
          </a:bodyPr>
          <a:lstStyle/>
          <a:p>
            <a:pPr marL="9197">
              <a:spcBef>
                <a:spcPts val="239"/>
              </a:spcBef>
            </a:pPr>
            <a:r>
              <a:rPr sz="362" b="1" spc="-7" dirty="0">
                <a:latin typeface="Century Gothic"/>
                <a:cs typeface="Century Gothic"/>
              </a:rPr>
              <a:t>CHECKED:</a:t>
            </a:r>
            <a:endParaRPr sz="362">
              <a:latin typeface="Century Gothic"/>
              <a:cs typeface="Century Gothic"/>
            </a:endParaRPr>
          </a:p>
          <a:p>
            <a:pPr marL="9197">
              <a:spcBef>
                <a:spcPts val="206"/>
              </a:spcBef>
            </a:pPr>
            <a:r>
              <a:rPr sz="579" b="1" spc="-18" dirty="0">
                <a:latin typeface="Century Gothic"/>
                <a:cs typeface="Century Gothic"/>
              </a:rPr>
              <a:t>AH</a:t>
            </a:r>
            <a:endParaRPr sz="579">
              <a:latin typeface="Century Gothic"/>
              <a:cs typeface="Century Gothic"/>
            </a:endParaRPr>
          </a:p>
        </p:txBody>
      </p:sp>
      <p:sp>
        <p:nvSpPr>
          <p:cNvPr id="131" name="object 131"/>
          <p:cNvSpPr txBox="1"/>
          <p:nvPr/>
        </p:nvSpPr>
        <p:spPr>
          <a:xfrm>
            <a:off x="15837097" y="9587499"/>
            <a:ext cx="288330" cy="201143"/>
          </a:xfrm>
          <a:prstGeom prst="rect">
            <a:avLst/>
          </a:prstGeom>
        </p:spPr>
        <p:txBody>
          <a:bodyPr vert="horz" wrap="square" lIns="0" tIns="30351" rIns="0" bIns="0" rtlCol="0">
            <a:spAutoFit/>
          </a:bodyPr>
          <a:lstStyle/>
          <a:p>
            <a:pPr marL="9197">
              <a:spcBef>
                <a:spcPts val="239"/>
              </a:spcBef>
            </a:pPr>
            <a:r>
              <a:rPr sz="362" b="1" spc="-7" dirty="0">
                <a:latin typeface="Century Gothic"/>
                <a:cs typeface="Century Gothic"/>
              </a:rPr>
              <a:t>APPROVED:</a:t>
            </a:r>
            <a:endParaRPr sz="362">
              <a:latin typeface="Century Gothic"/>
              <a:cs typeface="Century Gothic"/>
            </a:endParaRPr>
          </a:p>
          <a:p>
            <a:pPr marL="9197">
              <a:spcBef>
                <a:spcPts val="206"/>
              </a:spcBef>
            </a:pPr>
            <a:r>
              <a:rPr sz="579" b="1" spc="-18" dirty="0">
                <a:latin typeface="Century Gothic"/>
                <a:cs typeface="Century Gothic"/>
              </a:rPr>
              <a:t>GS</a:t>
            </a:r>
            <a:endParaRPr sz="579">
              <a:latin typeface="Century Gothic"/>
              <a:cs typeface="Century Gothic"/>
            </a:endParaRPr>
          </a:p>
        </p:txBody>
      </p:sp>
      <p:sp>
        <p:nvSpPr>
          <p:cNvPr id="132" name="object 132"/>
          <p:cNvSpPr txBox="1"/>
          <p:nvPr/>
        </p:nvSpPr>
        <p:spPr>
          <a:xfrm>
            <a:off x="4774164" y="9590233"/>
            <a:ext cx="2356307" cy="555618"/>
          </a:xfrm>
          <a:prstGeom prst="rect">
            <a:avLst/>
          </a:prstGeom>
        </p:spPr>
        <p:txBody>
          <a:bodyPr vert="horz" wrap="square" lIns="0" tIns="27132" rIns="0" bIns="0" rtlCol="0">
            <a:spAutoFit/>
          </a:bodyPr>
          <a:lstStyle/>
          <a:p>
            <a:pPr marL="9197">
              <a:spcBef>
                <a:spcPts val="214"/>
              </a:spcBef>
            </a:pPr>
            <a:r>
              <a:rPr sz="941" spc="-7" dirty="0">
                <a:latin typeface="Century Gothic"/>
                <a:cs typeface="Century Gothic"/>
              </a:rPr>
              <a:t>PROJECT:</a:t>
            </a:r>
            <a:endParaRPr sz="941">
              <a:latin typeface="Century Gothic"/>
              <a:cs typeface="Century Gothic"/>
            </a:endParaRPr>
          </a:p>
          <a:p>
            <a:pPr marL="9197">
              <a:spcBef>
                <a:spcPts val="192"/>
              </a:spcBef>
            </a:pPr>
            <a:r>
              <a:rPr sz="1521" b="1" dirty="0">
                <a:latin typeface="Century Gothic"/>
                <a:cs typeface="Century Gothic"/>
              </a:rPr>
              <a:t>CHANTRY</a:t>
            </a:r>
            <a:r>
              <a:rPr sz="1521" b="1" spc="-62" dirty="0">
                <a:latin typeface="Century Gothic"/>
                <a:cs typeface="Century Gothic"/>
              </a:rPr>
              <a:t> </a:t>
            </a:r>
            <a:r>
              <a:rPr sz="1521" b="1" dirty="0">
                <a:latin typeface="Century Gothic"/>
                <a:cs typeface="Century Gothic"/>
              </a:rPr>
              <a:t>CENTRE</a:t>
            </a:r>
            <a:r>
              <a:rPr sz="1521" b="1" spc="-69" dirty="0">
                <a:latin typeface="Century Gothic"/>
                <a:cs typeface="Century Gothic"/>
              </a:rPr>
              <a:t> </a:t>
            </a:r>
            <a:r>
              <a:rPr sz="1521" b="1" dirty="0">
                <a:latin typeface="Century Gothic"/>
                <a:cs typeface="Century Gothic"/>
              </a:rPr>
              <a:t>UNIT</a:t>
            </a:r>
            <a:r>
              <a:rPr sz="1521" b="1" spc="-51" dirty="0">
                <a:latin typeface="Century Gothic"/>
                <a:cs typeface="Century Gothic"/>
              </a:rPr>
              <a:t> </a:t>
            </a:r>
            <a:r>
              <a:rPr sz="1521" b="1" spc="-18" dirty="0">
                <a:latin typeface="Century Gothic"/>
                <a:cs typeface="Century Gothic"/>
              </a:rPr>
              <a:t>62</a:t>
            </a:r>
            <a:endParaRPr sz="1521">
              <a:latin typeface="Century Gothic"/>
              <a:cs typeface="Century Gothic"/>
            </a:endParaRPr>
          </a:p>
          <a:p>
            <a:pPr marL="198203">
              <a:spcBef>
                <a:spcPts val="395"/>
              </a:spcBef>
              <a:tabLst>
                <a:tab pos="1382820" algn="l"/>
              </a:tabLst>
            </a:pPr>
            <a:r>
              <a:rPr sz="471" spc="-36" dirty="0">
                <a:latin typeface="Century Gothic"/>
                <a:cs typeface="Century Gothic"/>
              </a:rPr>
              <a:t>3</a:t>
            </a:r>
            <a:r>
              <a:rPr sz="471" dirty="0">
                <a:latin typeface="Century Gothic"/>
                <a:cs typeface="Century Gothic"/>
              </a:rPr>
              <a:t>	</a:t>
            </a:r>
            <a:r>
              <a:rPr sz="471" spc="-36" dirty="0">
                <a:latin typeface="Century Gothic"/>
                <a:cs typeface="Century Gothic"/>
              </a:rPr>
              <a:t>4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33" name="object 133"/>
          <p:cNvSpPr txBox="1"/>
          <p:nvPr/>
        </p:nvSpPr>
        <p:spPr>
          <a:xfrm>
            <a:off x="7941494" y="9590233"/>
            <a:ext cx="2844675" cy="555618"/>
          </a:xfrm>
          <a:prstGeom prst="rect">
            <a:avLst/>
          </a:prstGeom>
        </p:spPr>
        <p:txBody>
          <a:bodyPr vert="horz" wrap="square" lIns="0" tIns="27132" rIns="0" bIns="0" rtlCol="0">
            <a:spAutoFit/>
          </a:bodyPr>
          <a:lstStyle/>
          <a:p>
            <a:pPr marL="9197">
              <a:spcBef>
                <a:spcPts val="214"/>
              </a:spcBef>
            </a:pPr>
            <a:r>
              <a:rPr sz="941" spc="-7" dirty="0">
                <a:latin typeface="Century Gothic"/>
                <a:cs typeface="Century Gothic"/>
              </a:rPr>
              <a:t>DRAWING:</a:t>
            </a:r>
            <a:endParaRPr sz="941">
              <a:latin typeface="Century Gothic"/>
              <a:cs typeface="Century Gothic"/>
            </a:endParaRPr>
          </a:p>
          <a:p>
            <a:pPr marL="9197">
              <a:spcBef>
                <a:spcPts val="192"/>
              </a:spcBef>
            </a:pPr>
            <a:r>
              <a:rPr sz="1521" b="1" dirty="0">
                <a:latin typeface="Century Gothic"/>
                <a:cs typeface="Century Gothic"/>
              </a:rPr>
              <a:t>PROPOSED</a:t>
            </a:r>
            <a:r>
              <a:rPr sz="1521" b="1" spc="-51" dirty="0">
                <a:latin typeface="Century Gothic"/>
                <a:cs typeface="Century Gothic"/>
              </a:rPr>
              <a:t> </a:t>
            </a:r>
            <a:r>
              <a:rPr sz="1521" b="1" dirty="0">
                <a:latin typeface="Century Gothic"/>
                <a:cs typeface="Century Gothic"/>
              </a:rPr>
              <a:t>STEEL</a:t>
            </a:r>
            <a:r>
              <a:rPr sz="1521" b="1" spc="-54" dirty="0">
                <a:latin typeface="Century Gothic"/>
                <a:cs typeface="Century Gothic"/>
              </a:rPr>
              <a:t> </a:t>
            </a:r>
            <a:r>
              <a:rPr sz="1521" b="1" spc="-7" dirty="0">
                <a:latin typeface="Century Gothic"/>
                <a:cs typeface="Century Gothic"/>
              </a:rPr>
              <a:t>INSTALLATION</a:t>
            </a:r>
            <a:endParaRPr sz="1521">
              <a:latin typeface="Century Gothic"/>
              <a:cs typeface="Century Gothic"/>
            </a:endParaRPr>
          </a:p>
          <a:p>
            <a:pPr marL="587250">
              <a:spcBef>
                <a:spcPts val="406"/>
              </a:spcBef>
              <a:tabLst>
                <a:tab pos="1734158" algn="l"/>
              </a:tabLst>
            </a:pPr>
            <a:r>
              <a:rPr sz="471" spc="-36" dirty="0">
                <a:latin typeface="Century Gothic"/>
                <a:cs typeface="Century Gothic"/>
              </a:rPr>
              <a:t>6</a:t>
            </a:r>
            <a:r>
              <a:rPr sz="471" dirty="0">
                <a:latin typeface="Century Gothic"/>
                <a:cs typeface="Century Gothic"/>
              </a:rPr>
              <a:t>	</a:t>
            </a:r>
            <a:r>
              <a:rPr sz="471" spc="-36" dirty="0">
                <a:latin typeface="Century Gothic"/>
                <a:cs typeface="Century Gothic"/>
              </a:rPr>
              <a:t>7</a:t>
            </a:r>
            <a:endParaRPr sz="471">
              <a:latin typeface="Century Gothic"/>
              <a:cs typeface="Century Gothic"/>
            </a:endParaRPr>
          </a:p>
        </p:txBody>
      </p:sp>
      <p:grpSp>
        <p:nvGrpSpPr>
          <p:cNvPr id="134" name="object 134"/>
          <p:cNvGrpSpPr/>
          <p:nvPr/>
        </p:nvGrpSpPr>
        <p:grpSpPr>
          <a:xfrm>
            <a:off x="12549993" y="9704254"/>
            <a:ext cx="189921" cy="273615"/>
            <a:chOff x="14755263" y="13400256"/>
            <a:chExt cx="262255" cy="377825"/>
          </a:xfrm>
        </p:grpSpPr>
        <p:sp>
          <p:nvSpPr>
            <p:cNvPr id="135" name="object 135"/>
            <p:cNvSpPr/>
            <p:nvPr/>
          </p:nvSpPr>
          <p:spPr>
            <a:xfrm>
              <a:off x="14756275" y="13401268"/>
              <a:ext cx="260350" cy="375920"/>
            </a:xfrm>
            <a:custGeom>
              <a:avLst/>
              <a:gdLst/>
              <a:ahLst/>
              <a:cxnLst/>
              <a:rect l="l" t="t" r="r" b="b"/>
              <a:pathLst>
                <a:path w="260350" h="375919">
                  <a:moveTo>
                    <a:pt x="158876" y="216557"/>
                  </a:moveTo>
                  <a:lnTo>
                    <a:pt x="217569" y="375433"/>
                  </a:lnTo>
                </a:path>
                <a:path w="260350" h="375919">
                  <a:moveTo>
                    <a:pt x="260071" y="0"/>
                  </a:moveTo>
                  <a:lnTo>
                    <a:pt x="217569" y="375433"/>
                  </a:lnTo>
                </a:path>
                <a:path w="260350" h="375919">
                  <a:moveTo>
                    <a:pt x="158876" y="216557"/>
                  </a:moveTo>
                  <a:lnTo>
                    <a:pt x="0" y="274238"/>
                  </a:lnTo>
                </a:path>
                <a:path w="260350" h="375919">
                  <a:moveTo>
                    <a:pt x="260071" y="0"/>
                  </a:moveTo>
                  <a:lnTo>
                    <a:pt x="0" y="27423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36" name="object 136"/>
            <p:cNvSpPr/>
            <p:nvPr/>
          </p:nvSpPr>
          <p:spPr>
            <a:xfrm>
              <a:off x="14923248" y="13437698"/>
              <a:ext cx="78105" cy="286385"/>
            </a:xfrm>
            <a:custGeom>
              <a:avLst/>
              <a:gdLst/>
              <a:ahLst/>
              <a:cxnLst/>
              <a:rect l="l" t="t" r="r" b="b"/>
              <a:pathLst>
                <a:path w="78105" h="286384">
                  <a:moveTo>
                    <a:pt x="77920" y="0"/>
                  </a:moveTo>
                  <a:lnTo>
                    <a:pt x="76908" y="0"/>
                  </a:lnTo>
                  <a:lnTo>
                    <a:pt x="70836" y="12143"/>
                  </a:lnTo>
                  <a:lnTo>
                    <a:pt x="69824" y="15179"/>
                  </a:lnTo>
                  <a:lnTo>
                    <a:pt x="63752" y="27322"/>
                  </a:lnTo>
                  <a:lnTo>
                    <a:pt x="62740" y="30358"/>
                  </a:lnTo>
                  <a:lnTo>
                    <a:pt x="56669" y="42501"/>
                  </a:lnTo>
                  <a:lnTo>
                    <a:pt x="55657" y="45537"/>
                  </a:lnTo>
                  <a:lnTo>
                    <a:pt x="49585" y="57681"/>
                  </a:lnTo>
                  <a:lnTo>
                    <a:pt x="48573" y="60717"/>
                  </a:lnTo>
                  <a:lnTo>
                    <a:pt x="42501" y="72860"/>
                  </a:lnTo>
                  <a:lnTo>
                    <a:pt x="41490" y="75896"/>
                  </a:lnTo>
                  <a:lnTo>
                    <a:pt x="35418" y="88039"/>
                  </a:lnTo>
                  <a:lnTo>
                    <a:pt x="34406" y="91075"/>
                  </a:lnTo>
                  <a:lnTo>
                    <a:pt x="28334" y="103219"/>
                  </a:lnTo>
                  <a:lnTo>
                    <a:pt x="27322" y="106254"/>
                  </a:lnTo>
                  <a:lnTo>
                    <a:pt x="21250" y="118398"/>
                  </a:lnTo>
                  <a:lnTo>
                    <a:pt x="20239" y="121434"/>
                  </a:lnTo>
                  <a:lnTo>
                    <a:pt x="14167" y="133577"/>
                  </a:lnTo>
                  <a:lnTo>
                    <a:pt x="13155" y="136613"/>
                  </a:lnTo>
                  <a:lnTo>
                    <a:pt x="7083" y="148756"/>
                  </a:lnTo>
                  <a:lnTo>
                    <a:pt x="6071" y="151792"/>
                  </a:lnTo>
                  <a:lnTo>
                    <a:pt x="0" y="163936"/>
                  </a:lnTo>
                  <a:lnTo>
                    <a:pt x="1011" y="164948"/>
                  </a:lnTo>
                  <a:lnTo>
                    <a:pt x="1011" y="166971"/>
                  </a:lnTo>
                  <a:lnTo>
                    <a:pt x="2023" y="166971"/>
                  </a:lnTo>
                  <a:lnTo>
                    <a:pt x="2023" y="170007"/>
                  </a:lnTo>
                  <a:lnTo>
                    <a:pt x="3035" y="170007"/>
                  </a:lnTo>
                  <a:lnTo>
                    <a:pt x="3035" y="173043"/>
                  </a:lnTo>
                  <a:lnTo>
                    <a:pt x="4047" y="173043"/>
                  </a:lnTo>
                  <a:lnTo>
                    <a:pt x="4047" y="176079"/>
                  </a:lnTo>
                  <a:lnTo>
                    <a:pt x="5059" y="176079"/>
                  </a:lnTo>
                  <a:lnTo>
                    <a:pt x="5059" y="178103"/>
                  </a:lnTo>
                  <a:lnTo>
                    <a:pt x="6071" y="178103"/>
                  </a:lnTo>
                  <a:lnTo>
                    <a:pt x="6071" y="181139"/>
                  </a:lnTo>
                  <a:lnTo>
                    <a:pt x="7083" y="181139"/>
                  </a:lnTo>
                  <a:lnTo>
                    <a:pt x="7083" y="184175"/>
                  </a:lnTo>
                  <a:lnTo>
                    <a:pt x="8095" y="184175"/>
                  </a:lnTo>
                  <a:lnTo>
                    <a:pt x="8095" y="187211"/>
                  </a:lnTo>
                  <a:lnTo>
                    <a:pt x="9107" y="187211"/>
                  </a:lnTo>
                  <a:lnTo>
                    <a:pt x="9107" y="189234"/>
                  </a:lnTo>
                  <a:lnTo>
                    <a:pt x="10119" y="189234"/>
                  </a:lnTo>
                  <a:lnTo>
                    <a:pt x="10119" y="192270"/>
                  </a:lnTo>
                  <a:lnTo>
                    <a:pt x="11131" y="192270"/>
                  </a:lnTo>
                  <a:lnTo>
                    <a:pt x="11131" y="195306"/>
                  </a:lnTo>
                  <a:lnTo>
                    <a:pt x="12143" y="195306"/>
                  </a:lnTo>
                  <a:lnTo>
                    <a:pt x="12143" y="198342"/>
                  </a:lnTo>
                  <a:lnTo>
                    <a:pt x="13155" y="198342"/>
                  </a:lnTo>
                  <a:lnTo>
                    <a:pt x="13155" y="200366"/>
                  </a:lnTo>
                  <a:lnTo>
                    <a:pt x="14167" y="200366"/>
                  </a:lnTo>
                  <a:lnTo>
                    <a:pt x="14167" y="203402"/>
                  </a:lnTo>
                  <a:lnTo>
                    <a:pt x="15179" y="203402"/>
                  </a:lnTo>
                  <a:lnTo>
                    <a:pt x="15179" y="206438"/>
                  </a:lnTo>
                  <a:lnTo>
                    <a:pt x="16191" y="206438"/>
                  </a:lnTo>
                  <a:lnTo>
                    <a:pt x="16191" y="209473"/>
                  </a:lnTo>
                  <a:lnTo>
                    <a:pt x="17203" y="209473"/>
                  </a:lnTo>
                  <a:lnTo>
                    <a:pt x="17203" y="211497"/>
                  </a:lnTo>
                  <a:lnTo>
                    <a:pt x="18215" y="211497"/>
                  </a:lnTo>
                  <a:lnTo>
                    <a:pt x="18215" y="214533"/>
                  </a:lnTo>
                  <a:lnTo>
                    <a:pt x="19227" y="214533"/>
                  </a:lnTo>
                  <a:lnTo>
                    <a:pt x="19227" y="217569"/>
                  </a:lnTo>
                  <a:lnTo>
                    <a:pt x="20239" y="217569"/>
                  </a:lnTo>
                  <a:lnTo>
                    <a:pt x="20239" y="220605"/>
                  </a:lnTo>
                  <a:lnTo>
                    <a:pt x="21250" y="220605"/>
                  </a:lnTo>
                  <a:lnTo>
                    <a:pt x="21250" y="222629"/>
                  </a:lnTo>
                  <a:lnTo>
                    <a:pt x="22262" y="222629"/>
                  </a:lnTo>
                  <a:lnTo>
                    <a:pt x="22262" y="225665"/>
                  </a:lnTo>
                  <a:lnTo>
                    <a:pt x="23274" y="225665"/>
                  </a:lnTo>
                  <a:lnTo>
                    <a:pt x="23274" y="228701"/>
                  </a:lnTo>
                  <a:lnTo>
                    <a:pt x="24286" y="228701"/>
                  </a:lnTo>
                  <a:lnTo>
                    <a:pt x="24286" y="231736"/>
                  </a:lnTo>
                  <a:lnTo>
                    <a:pt x="25298" y="231736"/>
                  </a:lnTo>
                  <a:lnTo>
                    <a:pt x="25298" y="233760"/>
                  </a:lnTo>
                  <a:lnTo>
                    <a:pt x="26310" y="233760"/>
                  </a:lnTo>
                  <a:lnTo>
                    <a:pt x="26310" y="236796"/>
                  </a:lnTo>
                  <a:lnTo>
                    <a:pt x="27322" y="236796"/>
                  </a:lnTo>
                  <a:lnTo>
                    <a:pt x="27322" y="239832"/>
                  </a:lnTo>
                  <a:lnTo>
                    <a:pt x="28334" y="239832"/>
                  </a:lnTo>
                  <a:lnTo>
                    <a:pt x="28334" y="242868"/>
                  </a:lnTo>
                  <a:lnTo>
                    <a:pt x="29346" y="242868"/>
                  </a:lnTo>
                  <a:lnTo>
                    <a:pt x="29346" y="244892"/>
                  </a:lnTo>
                  <a:lnTo>
                    <a:pt x="30358" y="244892"/>
                  </a:lnTo>
                  <a:lnTo>
                    <a:pt x="30358" y="247928"/>
                  </a:lnTo>
                  <a:lnTo>
                    <a:pt x="31370" y="247928"/>
                  </a:lnTo>
                  <a:lnTo>
                    <a:pt x="31370" y="250963"/>
                  </a:lnTo>
                  <a:lnTo>
                    <a:pt x="32382" y="250963"/>
                  </a:lnTo>
                  <a:lnTo>
                    <a:pt x="32382" y="253999"/>
                  </a:lnTo>
                  <a:lnTo>
                    <a:pt x="33394" y="253999"/>
                  </a:lnTo>
                  <a:lnTo>
                    <a:pt x="33394" y="256023"/>
                  </a:lnTo>
                  <a:lnTo>
                    <a:pt x="34406" y="256023"/>
                  </a:lnTo>
                  <a:lnTo>
                    <a:pt x="34406" y="259059"/>
                  </a:lnTo>
                  <a:lnTo>
                    <a:pt x="35418" y="259059"/>
                  </a:lnTo>
                  <a:lnTo>
                    <a:pt x="35418" y="262095"/>
                  </a:lnTo>
                  <a:lnTo>
                    <a:pt x="36430" y="262095"/>
                  </a:lnTo>
                  <a:lnTo>
                    <a:pt x="36430" y="265131"/>
                  </a:lnTo>
                  <a:lnTo>
                    <a:pt x="37442" y="265131"/>
                  </a:lnTo>
                  <a:lnTo>
                    <a:pt x="37442" y="267155"/>
                  </a:lnTo>
                  <a:lnTo>
                    <a:pt x="38454" y="267155"/>
                  </a:lnTo>
                  <a:lnTo>
                    <a:pt x="38454" y="270191"/>
                  </a:lnTo>
                  <a:lnTo>
                    <a:pt x="39466" y="270191"/>
                  </a:lnTo>
                  <a:lnTo>
                    <a:pt x="39466" y="273226"/>
                  </a:lnTo>
                  <a:lnTo>
                    <a:pt x="40478" y="273226"/>
                  </a:lnTo>
                  <a:lnTo>
                    <a:pt x="40478" y="276262"/>
                  </a:lnTo>
                  <a:lnTo>
                    <a:pt x="41490" y="276262"/>
                  </a:lnTo>
                  <a:lnTo>
                    <a:pt x="41490" y="278286"/>
                  </a:lnTo>
                  <a:lnTo>
                    <a:pt x="42501" y="278286"/>
                  </a:lnTo>
                  <a:lnTo>
                    <a:pt x="42501" y="281322"/>
                  </a:lnTo>
                  <a:lnTo>
                    <a:pt x="43513" y="281322"/>
                  </a:lnTo>
                  <a:lnTo>
                    <a:pt x="43513" y="284358"/>
                  </a:lnTo>
                  <a:lnTo>
                    <a:pt x="44525" y="284358"/>
                  </a:lnTo>
                  <a:lnTo>
                    <a:pt x="44525" y="286382"/>
                  </a:lnTo>
                  <a:lnTo>
                    <a:pt x="45537" y="278286"/>
                  </a:lnTo>
                  <a:lnTo>
                    <a:pt x="47561" y="260071"/>
                  </a:lnTo>
                  <a:lnTo>
                    <a:pt x="48573" y="251975"/>
                  </a:lnTo>
                  <a:lnTo>
                    <a:pt x="50597" y="233760"/>
                  </a:lnTo>
                  <a:lnTo>
                    <a:pt x="51609" y="225665"/>
                  </a:lnTo>
                  <a:lnTo>
                    <a:pt x="53633" y="207450"/>
                  </a:lnTo>
                  <a:lnTo>
                    <a:pt x="54645" y="199354"/>
                  </a:lnTo>
                  <a:lnTo>
                    <a:pt x="56669" y="181139"/>
                  </a:lnTo>
                  <a:lnTo>
                    <a:pt x="57681" y="173043"/>
                  </a:lnTo>
                  <a:lnTo>
                    <a:pt x="59705" y="154828"/>
                  </a:lnTo>
                  <a:lnTo>
                    <a:pt x="60717" y="146732"/>
                  </a:lnTo>
                  <a:lnTo>
                    <a:pt x="62740" y="128517"/>
                  </a:lnTo>
                  <a:lnTo>
                    <a:pt x="63752" y="120422"/>
                  </a:lnTo>
                  <a:lnTo>
                    <a:pt x="65664" y="103219"/>
                  </a:lnTo>
                  <a:lnTo>
                    <a:pt x="66788" y="94111"/>
                  </a:lnTo>
                  <a:lnTo>
                    <a:pt x="68812" y="75896"/>
                  </a:lnTo>
                  <a:lnTo>
                    <a:pt x="69824" y="67800"/>
                  </a:lnTo>
                  <a:lnTo>
                    <a:pt x="71848" y="49585"/>
                  </a:lnTo>
                  <a:lnTo>
                    <a:pt x="72860" y="41490"/>
                  </a:lnTo>
                  <a:lnTo>
                    <a:pt x="74884" y="23274"/>
                  </a:lnTo>
                  <a:lnTo>
                    <a:pt x="75896" y="15179"/>
                  </a:lnTo>
                  <a:lnTo>
                    <a:pt x="76908" y="6071"/>
                  </a:lnTo>
                  <a:lnTo>
                    <a:pt x="77920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37" name="object 137"/>
            <p:cNvSpPr/>
            <p:nvPr/>
          </p:nvSpPr>
          <p:spPr>
            <a:xfrm>
              <a:off x="14923247" y="13435674"/>
              <a:ext cx="78105" cy="289560"/>
            </a:xfrm>
            <a:custGeom>
              <a:avLst/>
              <a:gdLst/>
              <a:ahLst/>
              <a:cxnLst/>
              <a:rect l="l" t="t" r="r" b="b"/>
              <a:pathLst>
                <a:path w="78105" h="289559">
                  <a:moveTo>
                    <a:pt x="44525" y="289418"/>
                  </a:moveTo>
                  <a:lnTo>
                    <a:pt x="77920" y="0"/>
                  </a:lnTo>
                  <a:lnTo>
                    <a:pt x="0" y="166971"/>
                  </a:lnTo>
                  <a:lnTo>
                    <a:pt x="44525" y="28941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38" name="object 138"/>
            <p:cNvSpPr/>
            <p:nvPr/>
          </p:nvSpPr>
          <p:spPr>
            <a:xfrm>
              <a:off x="14839255" y="13652232"/>
              <a:ext cx="77470" cy="92710"/>
            </a:xfrm>
            <a:custGeom>
              <a:avLst/>
              <a:gdLst/>
              <a:ahLst/>
              <a:cxnLst/>
              <a:rect l="l" t="t" r="r" b="b"/>
              <a:pathLst>
                <a:path w="77469" h="92709">
                  <a:moveTo>
                    <a:pt x="33394" y="0"/>
                  </a:moveTo>
                  <a:lnTo>
                    <a:pt x="0" y="70836"/>
                  </a:lnTo>
                  <a:lnTo>
                    <a:pt x="44525" y="92087"/>
                  </a:lnTo>
                  <a:lnTo>
                    <a:pt x="76908" y="21250"/>
                  </a:lnTo>
                  <a:lnTo>
                    <a:pt x="333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139" name="object 139"/>
          <p:cNvSpPr txBox="1"/>
          <p:nvPr/>
        </p:nvSpPr>
        <p:spPr>
          <a:xfrm rot="1500000">
            <a:off x="12608219" y="9895482"/>
            <a:ext cx="61262" cy="512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91"/>
              </a:lnSpc>
            </a:pPr>
            <a:r>
              <a:rPr sz="362" spc="-36" dirty="0">
                <a:latin typeface="Arial"/>
                <a:cs typeface="Arial"/>
              </a:rPr>
              <a:t>N</a:t>
            </a:r>
            <a:endParaRPr sz="362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CCDD6D-8053-A770-129E-C992B92AA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FF0CBB9-008B-52DA-A9FB-E8F03191D77E}"/>
              </a:ext>
            </a:extLst>
          </p:cNvPr>
          <p:cNvSpPr/>
          <p:nvPr/>
        </p:nvSpPr>
        <p:spPr>
          <a:xfrm>
            <a:off x="9977" y="0"/>
            <a:ext cx="2224512" cy="2406043"/>
          </a:xfrm>
          <a:custGeom>
            <a:avLst/>
            <a:gdLst/>
            <a:ahLst/>
            <a:cxnLst/>
            <a:rect l="l" t="t" r="r" b="b"/>
            <a:pathLst>
              <a:path w="3161017" h="3250606">
                <a:moveTo>
                  <a:pt x="0" y="0"/>
                </a:moveTo>
                <a:lnTo>
                  <a:pt x="3161017" y="0"/>
                </a:lnTo>
                <a:lnTo>
                  <a:pt x="3161017" y="3250606"/>
                </a:lnTo>
                <a:lnTo>
                  <a:pt x="0" y="32506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520990" b="-319285"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E2E2D43-9055-C8AA-5692-9BC9B18A65BF}"/>
              </a:ext>
            </a:extLst>
          </p:cNvPr>
          <p:cNvSpPr/>
          <p:nvPr/>
        </p:nvSpPr>
        <p:spPr>
          <a:xfrm>
            <a:off x="15883200" y="7885388"/>
            <a:ext cx="2404800" cy="2404800"/>
          </a:xfrm>
          <a:custGeom>
            <a:avLst/>
            <a:gdLst/>
            <a:ahLst/>
            <a:cxnLst/>
            <a:rect l="l" t="t" r="r" b="b"/>
            <a:pathLst>
              <a:path w="3624296" h="3944724">
                <a:moveTo>
                  <a:pt x="0" y="0"/>
                </a:moveTo>
                <a:lnTo>
                  <a:pt x="3624296" y="0"/>
                </a:lnTo>
                <a:lnTo>
                  <a:pt x="3624296" y="3944724"/>
                </a:lnTo>
                <a:lnTo>
                  <a:pt x="0" y="39447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61011" t="-32167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746C43FD-C3ED-9ED5-5ED1-81C48AB54170}"/>
              </a:ext>
            </a:extLst>
          </p:cNvPr>
          <p:cNvSpPr/>
          <p:nvPr/>
        </p:nvSpPr>
        <p:spPr>
          <a:xfrm>
            <a:off x="9977" y="9465357"/>
            <a:ext cx="2214535" cy="816200"/>
          </a:xfrm>
          <a:custGeom>
            <a:avLst/>
            <a:gdLst/>
            <a:ahLst/>
            <a:cxnLst/>
            <a:rect l="l" t="t" r="r" b="b"/>
            <a:pathLst>
              <a:path w="3089553" h="1162125">
                <a:moveTo>
                  <a:pt x="0" y="0"/>
                </a:moveTo>
                <a:lnTo>
                  <a:pt x="3089553" y="0"/>
                </a:lnTo>
                <a:lnTo>
                  <a:pt x="3089553" y="1162125"/>
                </a:lnTo>
                <a:lnTo>
                  <a:pt x="0" y="11621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B06BF6-E399-4C53-0694-9374DE899F0A}"/>
              </a:ext>
            </a:extLst>
          </p:cNvPr>
          <p:cNvSpPr txBox="1"/>
          <p:nvPr/>
        </p:nvSpPr>
        <p:spPr>
          <a:xfrm>
            <a:off x="1600200" y="2973675"/>
            <a:ext cx="15087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Link </a:t>
            </a:r>
            <a:r>
              <a:rPr lang="en-GB" sz="4000"/>
              <a:t>for demolition video: </a:t>
            </a:r>
          </a:p>
          <a:p>
            <a:r>
              <a:rPr lang="en-GB" sz="4000">
                <a:hlinkClick r:id="rId4" tooltip="https://www.youtube.com/watch?v=ypmemg76fz8"/>
              </a:rPr>
              <a:t>New </a:t>
            </a:r>
            <a:r>
              <a:rPr lang="en-GB" sz="4000" dirty="0">
                <a:hlinkClick r:id="rId4" tooltip="https://www.youtube.com/watch?v=ypmemg76fz8"/>
              </a:rPr>
              <a:t>Lights Theatre demolition progress - YouTube</a:t>
            </a:r>
            <a:endParaRPr lang="en-GB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endParaRPr lang="en-GB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endParaRPr lang="en-GB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961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64465" y="24"/>
            <a:ext cx="14559071" cy="10284241"/>
            <a:chOff x="0" y="33"/>
            <a:chExt cx="20104100" cy="142011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3"/>
              <a:ext cx="4020482" cy="1420067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20482" y="33"/>
              <a:ext cx="4021494" cy="1420067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41977" y="33"/>
              <a:ext cx="4020482" cy="1420067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062459" y="33"/>
              <a:ext cx="4021494" cy="1420067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083954" y="33"/>
              <a:ext cx="4020145" cy="14200678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5345041" y="6029063"/>
            <a:ext cx="845696" cy="1116113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 rot="18240000">
            <a:off x="15258103" y="6701348"/>
            <a:ext cx="662963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68"/>
              </a:lnSpc>
            </a:pPr>
            <a:r>
              <a:rPr sz="760" dirty="0">
                <a:latin typeface="Arial"/>
                <a:cs typeface="Arial"/>
              </a:rPr>
              <a:t>HIGH</a:t>
            </a:r>
            <a:r>
              <a:rPr sz="760" spc="-33" dirty="0">
                <a:latin typeface="Arial"/>
                <a:cs typeface="Arial"/>
              </a:rPr>
              <a:t> </a:t>
            </a:r>
            <a:r>
              <a:rPr sz="1141" spc="-11" baseline="2645" dirty="0">
                <a:latin typeface="Arial"/>
                <a:cs typeface="Arial"/>
              </a:rPr>
              <a:t>STREET</a:t>
            </a:r>
            <a:endParaRPr sz="1141" baseline="2645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 rot="18240000">
            <a:off x="15364493" y="6789228"/>
            <a:ext cx="662265" cy="64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78"/>
              </a:lnSpc>
            </a:pPr>
            <a:r>
              <a:rPr sz="471" dirty="0">
                <a:solidFill>
                  <a:srgbClr val="FF0000"/>
                </a:solidFill>
                <a:latin typeface="Arial"/>
                <a:cs typeface="Arial"/>
              </a:rPr>
              <a:t>WATE</a:t>
            </a:r>
            <a:r>
              <a:rPr sz="706" baseline="4273" dirty="0">
                <a:solidFill>
                  <a:srgbClr val="FF0000"/>
                </a:solidFill>
                <a:latin typeface="Arial"/>
                <a:cs typeface="Arial"/>
              </a:rPr>
              <a:t>RLOO</a:t>
            </a:r>
            <a:r>
              <a:rPr sz="706" spc="-38" baseline="4273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706" spc="-11" baseline="4273" dirty="0">
                <a:solidFill>
                  <a:srgbClr val="FF0000"/>
                </a:solidFill>
                <a:latin typeface="Arial"/>
                <a:cs typeface="Arial"/>
              </a:rPr>
              <a:t>CHANTRY</a:t>
            </a:r>
            <a:endParaRPr sz="706" baseline="4273"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843049" y="7123925"/>
            <a:ext cx="1113915" cy="850826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 rot="1980000">
            <a:off x="5880838" y="7396931"/>
            <a:ext cx="940873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68"/>
              </a:lnSpc>
            </a:pPr>
            <a:r>
              <a:rPr sz="1141" baseline="5291" dirty="0">
                <a:latin typeface="Arial"/>
                <a:cs typeface="Arial"/>
              </a:rPr>
              <a:t>WATER</a:t>
            </a:r>
            <a:r>
              <a:rPr sz="1141" baseline="2645" dirty="0">
                <a:latin typeface="Arial"/>
                <a:cs typeface="Arial"/>
              </a:rPr>
              <a:t>LOO</a:t>
            </a:r>
            <a:r>
              <a:rPr sz="1141" spc="-38" baseline="2645" dirty="0">
                <a:latin typeface="Arial"/>
                <a:cs typeface="Arial"/>
              </a:rPr>
              <a:t> </a:t>
            </a:r>
            <a:r>
              <a:rPr sz="1141" spc="-11" baseline="2645" dirty="0">
                <a:latin typeface="Arial"/>
                <a:cs typeface="Arial"/>
              </a:rPr>
              <a:t>CO</a:t>
            </a:r>
            <a:r>
              <a:rPr sz="760" spc="-7" dirty="0">
                <a:latin typeface="Arial"/>
                <a:cs typeface="Arial"/>
              </a:rPr>
              <a:t>URT</a:t>
            </a:r>
            <a:endParaRPr sz="76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 rot="1980000">
            <a:off x="5835750" y="7444393"/>
            <a:ext cx="662265" cy="64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78"/>
              </a:lnSpc>
            </a:pPr>
            <a:r>
              <a:rPr sz="706" spc="-11" baseline="8547" dirty="0">
                <a:solidFill>
                  <a:srgbClr val="FF0000"/>
                </a:solidFill>
                <a:latin typeface="Arial"/>
                <a:cs typeface="Arial"/>
              </a:rPr>
              <a:t>WA</a:t>
            </a:r>
            <a:r>
              <a:rPr sz="706" spc="-11" baseline="4273" dirty="0">
                <a:solidFill>
                  <a:srgbClr val="FF0000"/>
                </a:solidFill>
                <a:latin typeface="Arial"/>
                <a:cs typeface="Arial"/>
              </a:rPr>
              <a:t>TERLOO</a:t>
            </a:r>
            <a:r>
              <a:rPr sz="706" spc="32" baseline="4273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706" spc="-11" baseline="4273" dirty="0">
                <a:solidFill>
                  <a:srgbClr val="FF0000"/>
                </a:solidFill>
                <a:latin typeface="Arial"/>
                <a:cs typeface="Arial"/>
              </a:rPr>
              <a:t>CH</a:t>
            </a:r>
            <a:r>
              <a:rPr sz="471" spc="-7" dirty="0">
                <a:solidFill>
                  <a:srgbClr val="FF0000"/>
                </a:solidFill>
                <a:latin typeface="Arial"/>
                <a:cs typeface="Arial"/>
              </a:rPr>
              <a:t>ANTRY</a:t>
            </a:r>
            <a:endParaRPr sz="471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2941551" y="3132882"/>
            <a:ext cx="1225058" cy="396857"/>
            <a:chOff x="1487310" y="4326085"/>
            <a:chExt cx="1691639" cy="548005"/>
          </a:xfrm>
        </p:grpSpPr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87568" y="4602347"/>
              <a:ext cx="65776" cy="8196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068236" y="4806762"/>
              <a:ext cx="82980" cy="6577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112762" y="4514308"/>
              <a:ext cx="65776" cy="8196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14891" y="4326085"/>
              <a:ext cx="81968" cy="64764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489592" y="4328109"/>
              <a:ext cx="1687195" cy="543560"/>
            </a:xfrm>
            <a:custGeom>
              <a:avLst/>
              <a:gdLst/>
              <a:ahLst/>
              <a:cxnLst/>
              <a:rect l="l" t="t" r="r" b="b"/>
              <a:pathLst>
                <a:path w="1687195" h="543560">
                  <a:moveTo>
                    <a:pt x="105242" y="0"/>
                  </a:moveTo>
                  <a:lnTo>
                    <a:pt x="1625193" y="188222"/>
                  </a:lnTo>
                </a:path>
                <a:path w="1687195" h="543560">
                  <a:moveTo>
                    <a:pt x="0" y="276262"/>
                  </a:moveTo>
                  <a:lnTo>
                    <a:pt x="26310" y="62740"/>
                  </a:lnTo>
                </a:path>
                <a:path w="1687195" h="543560">
                  <a:moveTo>
                    <a:pt x="1579656" y="543417"/>
                  </a:moveTo>
                  <a:lnTo>
                    <a:pt x="61729" y="356206"/>
                  </a:lnTo>
                </a:path>
                <a:path w="1687195" h="543560">
                  <a:moveTo>
                    <a:pt x="1686922" y="267155"/>
                  </a:moveTo>
                  <a:lnTo>
                    <a:pt x="1660612" y="48067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20" name="object 20"/>
            <p:cNvSpPr/>
            <p:nvPr/>
          </p:nvSpPr>
          <p:spPr>
            <a:xfrm>
              <a:off x="1488580" y="4498116"/>
              <a:ext cx="1675130" cy="374015"/>
            </a:xfrm>
            <a:custGeom>
              <a:avLst/>
              <a:gdLst/>
              <a:ahLst/>
              <a:cxnLst/>
              <a:rect l="l" t="t" r="r" b="b"/>
              <a:pathLst>
                <a:path w="1675130" h="374014">
                  <a:moveTo>
                    <a:pt x="23274" y="0"/>
                  </a:moveTo>
                  <a:lnTo>
                    <a:pt x="14167" y="0"/>
                  </a:lnTo>
                  <a:lnTo>
                    <a:pt x="12143" y="14167"/>
                  </a:lnTo>
                  <a:lnTo>
                    <a:pt x="11131" y="22262"/>
                  </a:lnTo>
                  <a:lnTo>
                    <a:pt x="10119" y="29346"/>
                  </a:lnTo>
                  <a:lnTo>
                    <a:pt x="9107" y="37442"/>
                  </a:lnTo>
                  <a:lnTo>
                    <a:pt x="8095" y="44525"/>
                  </a:lnTo>
                  <a:lnTo>
                    <a:pt x="7083" y="52621"/>
                  </a:lnTo>
                  <a:lnTo>
                    <a:pt x="6071" y="59705"/>
                  </a:lnTo>
                  <a:lnTo>
                    <a:pt x="5059" y="67800"/>
                  </a:lnTo>
                  <a:lnTo>
                    <a:pt x="4047" y="74884"/>
                  </a:lnTo>
                  <a:lnTo>
                    <a:pt x="3035" y="82980"/>
                  </a:lnTo>
                  <a:lnTo>
                    <a:pt x="2023" y="90063"/>
                  </a:lnTo>
                  <a:lnTo>
                    <a:pt x="1011" y="98159"/>
                  </a:lnTo>
                  <a:lnTo>
                    <a:pt x="0" y="105242"/>
                  </a:lnTo>
                  <a:lnTo>
                    <a:pt x="1011" y="106254"/>
                  </a:lnTo>
                  <a:lnTo>
                    <a:pt x="1011" y="125481"/>
                  </a:lnTo>
                  <a:lnTo>
                    <a:pt x="2023" y="125481"/>
                  </a:lnTo>
                  <a:lnTo>
                    <a:pt x="2023" y="128517"/>
                  </a:lnTo>
                  <a:lnTo>
                    <a:pt x="3035" y="128517"/>
                  </a:lnTo>
                  <a:lnTo>
                    <a:pt x="3035" y="132565"/>
                  </a:lnTo>
                  <a:lnTo>
                    <a:pt x="4047" y="132565"/>
                  </a:lnTo>
                  <a:lnTo>
                    <a:pt x="4047" y="135601"/>
                  </a:lnTo>
                  <a:lnTo>
                    <a:pt x="5059" y="135601"/>
                  </a:lnTo>
                  <a:lnTo>
                    <a:pt x="5059" y="139649"/>
                  </a:lnTo>
                  <a:lnTo>
                    <a:pt x="6071" y="139649"/>
                  </a:lnTo>
                  <a:lnTo>
                    <a:pt x="6071" y="143697"/>
                  </a:lnTo>
                  <a:lnTo>
                    <a:pt x="7083" y="143697"/>
                  </a:lnTo>
                  <a:lnTo>
                    <a:pt x="8095" y="144709"/>
                  </a:lnTo>
                  <a:lnTo>
                    <a:pt x="8095" y="146732"/>
                  </a:lnTo>
                  <a:lnTo>
                    <a:pt x="9107" y="146732"/>
                  </a:lnTo>
                  <a:lnTo>
                    <a:pt x="9107" y="148756"/>
                  </a:lnTo>
                  <a:lnTo>
                    <a:pt x="10119" y="148756"/>
                  </a:lnTo>
                  <a:lnTo>
                    <a:pt x="11131" y="149768"/>
                  </a:lnTo>
                  <a:lnTo>
                    <a:pt x="11131" y="151792"/>
                  </a:lnTo>
                  <a:lnTo>
                    <a:pt x="12143" y="151792"/>
                  </a:lnTo>
                  <a:lnTo>
                    <a:pt x="12143" y="153816"/>
                  </a:lnTo>
                  <a:lnTo>
                    <a:pt x="13155" y="153816"/>
                  </a:lnTo>
                  <a:lnTo>
                    <a:pt x="14167" y="154828"/>
                  </a:lnTo>
                  <a:lnTo>
                    <a:pt x="14167" y="156852"/>
                  </a:lnTo>
                  <a:lnTo>
                    <a:pt x="15179" y="156852"/>
                  </a:lnTo>
                  <a:lnTo>
                    <a:pt x="15179" y="158876"/>
                  </a:lnTo>
                  <a:lnTo>
                    <a:pt x="16191" y="158876"/>
                  </a:lnTo>
                  <a:lnTo>
                    <a:pt x="28334" y="171019"/>
                  </a:lnTo>
                  <a:lnTo>
                    <a:pt x="36430" y="175067"/>
                  </a:lnTo>
                  <a:lnTo>
                    <a:pt x="37442" y="176079"/>
                  </a:lnTo>
                  <a:lnTo>
                    <a:pt x="43513" y="179115"/>
                  </a:lnTo>
                  <a:lnTo>
                    <a:pt x="44525" y="180127"/>
                  </a:lnTo>
                  <a:lnTo>
                    <a:pt x="52621" y="182151"/>
                  </a:lnTo>
                  <a:lnTo>
                    <a:pt x="55657" y="183163"/>
                  </a:lnTo>
                  <a:lnTo>
                    <a:pt x="59705" y="184175"/>
                  </a:lnTo>
                  <a:lnTo>
                    <a:pt x="62740" y="185187"/>
                  </a:lnTo>
                  <a:lnTo>
                    <a:pt x="71848" y="186199"/>
                  </a:lnTo>
                  <a:lnTo>
                    <a:pt x="177091" y="199354"/>
                  </a:lnTo>
                  <a:lnTo>
                    <a:pt x="186199" y="200366"/>
                  </a:lnTo>
                  <a:lnTo>
                    <a:pt x="291442" y="213521"/>
                  </a:lnTo>
                  <a:lnTo>
                    <a:pt x="300549" y="214533"/>
                  </a:lnTo>
                  <a:lnTo>
                    <a:pt x="405792" y="227689"/>
                  </a:lnTo>
                  <a:lnTo>
                    <a:pt x="414900" y="228701"/>
                  </a:lnTo>
                  <a:lnTo>
                    <a:pt x="528238" y="242868"/>
                  </a:lnTo>
                  <a:lnTo>
                    <a:pt x="537346" y="243880"/>
                  </a:lnTo>
                  <a:lnTo>
                    <a:pt x="642589" y="257035"/>
                  </a:lnTo>
                  <a:lnTo>
                    <a:pt x="651696" y="258047"/>
                  </a:lnTo>
                  <a:lnTo>
                    <a:pt x="756939" y="271202"/>
                  </a:lnTo>
                  <a:lnTo>
                    <a:pt x="766047" y="272214"/>
                  </a:lnTo>
                  <a:lnTo>
                    <a:pt x="879385" y="286382"/>
                  </a:lnTo>
                  <a:lnTo>
                    <a:pt x="888493" y="287394"/>
                  </a:lnTo>
                  <a:lnTo>
                    <a:pt x="993736" y="300549"/>
                  </a:lnTo>
                  <a:lnTo>
                    <a:pt x="1002843" y="301561"/>
                  </a:lnTo>
                  <a:lnTo>
                    <a:pt x="1108086" y="314716"/>
                  </a:lnTo>
                  <a:lnTo>
                    <a:pt x="1117194" y="315728"/>
                  </a:lnTo>
                  <a:lnTo>
                    <a:pt x="1230532" y="329896"/>
                  </a:lnTo>
                  <a:lnTo>
                    <a:pt x="1239640" y="330908"/>
                  </a:lnTo>
                  <a:lnTo>
                    <a:pt x="1344883" y="344063"/>
                  </a:lnTo>
                  <a:lnTo>
                    <a:pt x="1353990" y="345075"/>
                  </a:lnTo>
                  <a:lnTo>
                    <a:pt x="1459233" y="358230"/>
                  </a:lnTo>
                  <a:lnTo>
                    <a:pt x="1468341" y="359242"/>
                  </a:lnTo>
                  <a:lnTo>
                    <a:pt x="1573584" y="372398"/>
                  </a:lnTo>
                  <a:lnTo>
                    <a:pt x="1600907" y="373410"/>
                  </a:lnTo>
                  <a:lnTo>
                    <a:pt x="1600907" y="372398"/>
                  </a:lnTo>
                  <a:lnTo>
                    <a:pt x="1604954" y="371386"/>
                  </a:lnTo>
                  <a:lnTo>
                    <a:pt x="1607990" y="370374"/>
                  </a:lnTo>
                  <a:lnTo>
                    <a:pt x="1612038" y="369362"/>
                  </a:lnTo>
                  <a:lnTo>
                    <a:pt x="1618110" y="367338"/>
                  </a:lnTo>
                  <a:lnTo>
                    <a:pt x="1626205" y="363290"/>
                  </a:lnTo>
                  <a:lnTo>
                    <a:pt x="1627217" y="362278"/>
                  </a:lnTo>
                  <a:lnTo>
                    <a:pt x="1633289" y="359242"/>
                  </a:lnTo>
                  <a:lnTo>
                    <a:pt x="1648468" y="344063"/>
                  </a:lnTo>
                  <a:lnTo>
                    <a:pt x="1651504" y="337991"/>
                  </a:lnTo>
                  <a:lnTo>
                    <a:pt x="1652516" y="336979"/>
                  </a:lnTo>
                  <a:lnTo>
                    <a:pt x="1656564" y="328884"/>
                  </a:lnTo>
                  <a:lnTo>
                    <a:pt x="1657576" y="325848"/>
                  </a:lnTo>
                  <a:lnTo>
                    <a:pt x="1658588" y="321800"/>
                  </a:lnTo>
                  <a:lnTo>
                    <a:pt x="1659600" y="318764"/>
                  </a:lnTo>
                  <a:lnTo>
                    <a:pt x="1661624" y="310669"/>
                  </a:lnTo>
                  <a:lnTo>
                    <a:pt x="1667695" y="262095"/>
                  </a:lnTo>
                  <a:lnTo>
                    <a:pt x="1668707" y="252987"/>
                  </a:lnTo>
                  <a:lnTo>
                    <a:pt x="1673514" y="214533"/>
                  </a:lnTo>
                  <a:lnTo>
                    <a:pt x="1674779" y="203402"/>
                  </a:lnTo>
                  <a:lnTo>
                    <a:pt x="1610014" y="195306"/>
                  </a:lnTo>
                  <a:lnTo>
                    <a:pt x="1600907" y="194294"/>
                  </a:lnTo>
                  <a:lnTo>
                    <a:pt x="1544237" y="187211"/>
                  </a:lnTo>
                  <a:lnTo>
                    <a:pt x="1535130" y="186199"/>
                  </a:lnTo>
                  <a:lnTo>
                    <a:pt x="1478461" y="179115"/>
                  </a:lnTo>
                  <a:lnTo>
                    <a:pt x="1469353" y="178103"/>
                  </a:lnTo>
                  <a:lnTo>
                    <a:pt x="1412684" y="171019"/>
                  </a:lnTo>
                  <a:lnTo>
                    <a:pt x="1403576" y="170007"/>
                  </a:lnTo>
                  <a:lnTo>
                    <a:pt x="1346907" y="162924"/>
                  </a:lnTo>
                  <a:lnTo>
                    <a:pt x="1337799" y="161912"/>
                  </a:lnTo>
                  <a:lnTo>
                    <a:pt x="1281130" y="154828"/>
                  </a:lnTo>
                  <a:lnTo>
                    <a:pt x="1272022" y="153816"/>
                  </a:lnTo>
                  <a:lnTo>
                    <a:pt x="1215353" y="146732"/>
                  </a:lnTo>
                  <a:lnTo>
                    <a:pt x="1206246" y="145721"/>
                  </a:lnTo>
                  <a:lnTo>
                    <a:pt x="1149576" y="138637"/>
                  </a:lnTo>
                  <a:lnTo>
                    <a:pt x="1140469" y="137625"/>
                  </a:lnTo>
                  <a:lnTo>
                    <a:pt x="1083799" y="130541"/>
                  </a:lnTo>
                  <a:lnTo>
                    <a:pt x="1074692" y="129529"/>
                  </a:lnTo>
                  <a:lnTo>
                    <a:pt x="1018023" y="122446"/>
                  </a:lnTo>
                  <a:lnTo>
                    <a:pt x="1008915" y="121434"/>
                  </a:lnTo>
                  <a:lnTo>
                    <a:pt x="952246" y="114350"/>
                  </a:lnTo>
                  <a:lnTo>
                    <a:pt x="943138" y="113338"/>
                  </a:lnTo>
                  <a:lnTo>
                    <a:pt x="886469" y="106254"/>
                  </a:lnTo>
                  <a:lnTo>
                    <a:pt x="877361" y="105242"/>
                  </a:lnTo>
                  <a:lnTo>
                    <a:pt x="812596" y="97147"/>
                  </a:lnTo>
                  <a:lnTo>
                    <a:pt x="803489" y="96135"/>
                  </a:lnTo>
                  <a:lnTo>
                    <a:pt x="746820" y="89051"/>
                  </a:lnTo>
                  <a:lnTo>
                    <a:pt x="737712" y="88039"/>
                  </a:lnTo>
                  <a:lnTo>
                    <a:pt x="681043" y="80956"/>
                  </a:lnTo>
                  <a:lnTo>
                    <a:pt x="671935" y="79944"/>
                  </a:lnTo>
                  <a:lnTo>
                    <a:pt x="615266" y="72860"/>
                  </a:lnTo>
                  <a:lnTo>
                    <a:pt x="606158" y="71848"/>
                  </a:lnTo>
                  <a:lnTo>
                    <a:pt x="549489" y="64764"/>
                  </a:lnTo>
                  <a:lnTo>
                    <a:pt x="540382" y="63752"/>
                  </a:lnTo>
                  <a:lnTo>
                    <a:pt x="483712" y="56669"/>
                  </a:lnTo>
                  <a:lnTo>
                    <a:pt x="474605" y="55657"/>
                  </a:lnTo>
                  <a:lnTo>
                    <a:pt x="417935" y="48573"/>
                  </a:lnTo>
                  <a:lnTo>
                    <a:pt x="408828" y="47561"/>
                  </a:lnTo>
                  <a:lnTo>
                    <a:pt x="352159" y="40478"/>
                  </a:lnTo>
                  <a:lnTo>
                    <a:pt x="343051" y="39466"/>
                  </a:lnTo>
                  <a:lnTo>
                    <a:pt x="286382" y="32382"/>
                  </a:lnTo>
                  <a:lnTo>
                    <a:pt x="277274" y="31370"/>
                  </a:lnTo>
                  <a:lnTo>
                    <a:pt x="220605" y="24286"/>
                  </a:lnTo>
                  <a:lnTo>
                    <a:pt x="211497" y="23274"/>
                  </a:lnTo>
                  <a:lnTo>
                    <a:pt x="154828" y="16191"/>
                  </a:lnTo>
                  <a:lnTo>
                    <a:pt x="145721" y="15179"/>
                  </a:lnTo>
                  <a:lnTo>
                    <a:pt x="89051" y="8095"/>
                  </a:lnTo>
                  <a:lnTo>
                    <a:pt x="79944" y="7083"/>
                  </a:lnTo>
                  <a:lnTo>
                    <a:pt x="232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21" name="object 21"/>
            <p:cNvSpPr/>
            <p:nvPr/>
          </p:nvSpPr>
          <p:spPr>
            <a:xfrm>
              <a:off x="1488580" y="4498116"/>
              <a:ext cx="1675130" cy="374650"/>
            </a:xfrm>
            <a:custGeom>
              <a:avLst/>
              <a:gdLst/>
              <a:ahLst/>
              <a:cxnLst/>
              <a:rect l="l" t="t" r="r" b="b"/>
              <a:pathLst>
                <a:path w="1675130" h="374650">
                  <a:moveTo>
                    <a:pt x="1581679" y="374422"/>
                  </a:moveTo>
                  <a:lnTo>
                    <a:pt x="1634301" y="359242"/>
                  </a:lnTo>
                  <a:lnTo>
                    <a:pt x="1661624" y="311681"/>
                  </a:lnTo>
                  <a:lnTo>
                    <a:pt x="1674779" y="204414"/>
                  </a:lnTo>
                  <a:lnTo>
                    <a:pt x="14167" y="0"/>
                  </a:lnTo>
                  <a:lnTo>
                    <a:pt x="0" y="106254"/>
                  </a:lnTo>
                  <a:lnTo>
                    <a:pt x="1011" y="125481"/>
                  </a:lnTo>
                  <a:lnTo>
                    <a:pt x="28334" y="172031"/>
                  </a:lnTo>
                  <a:lnTo>
                    <a:pt x="1581679" y="37442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22" name="object 22"/>
            <p:cNvSpPr/>
            <p:nvPr/>
          </p:nvSpPr>
          <p:spPr>
            <a:xfrm>
              <a:off x="1502747" y="4328108"/>
              <a:ext cx="1673860" cy="374015"/>
            </a:xfrm>
            <a:custGeom>
              <a:avLst/>
              <a:gdLst/>
              <a:ahLst/>
              <a:cxnLst/>
              <a:rect l="l" t="t" r="r" b="b"/>
              <a:pathLst>
                <a:path w="1673860" h="374014">
                  <a:moveTo>
                    <a:pt x="101195" y="0"/>
                  </a:moveTo>
                  <a:lnTo>
                    <a:pt x="73872" y="0"/>
                  </a:lnTo>
                  <a:lnTo>
                    <a:pt x="69824" y="1011"/>
                  </a:lnTo>
                  <a:lnTo>
                    <a:pt x="64764" y="2023"/>
                  </a:lnTo>
                  <a:lnTo>
                    <a:pt x="60717" y="3035"/>
                  </a:lnTo>
                  <a:lnTo>
                    <a:pt x="55657" y="4047"/>
                  </a:lnTo>
                  <a:lnTo>
                    <a:pt x="54645" y="5059"/>
                  </a:lnTo>
                  <a:lnTo>
                    <a:pt x="52621" y="6071"/>
                  </a:lnTo>
                  <a:lnTo>
                    <a:pt x="51609" y="7083"/>
                  </a:lnTo>
                  <a:lnTo>
                    <a:pt x="47561" y="9107"/>
                  </a:lnTo>
                  <a:lnTo>
                    <a:pt x="46549" y="10119"/>
                  </a:lnTo>
                  <a:lnTo>
                    <a:pt x="44525" y="11131"/>
                  </a:lnTo>
                  <a:lnTo>
                    <a:pt x="43513" y="12143"/>
                  </a:lnTo>
                  <a:lnTo>
                    <a:pt x="39466" y="14167"/>
                  </a:lnTo>
                  <a:lnTo>
                    <a:pt x="26310" y="27322"/>
                  </a:lnTo>
                  <a:lnTo>
                    <a:pt x="22262" y="35418"/>
                  </a:lnTo>
                  <a:lnTo>
                    <a:pt x="21250" y="36430"/>
                  </a:lnTo>
                  <a:lnTo>
                    <a:pt x="18215" y="42501"/>
                  </a:lnTo>
                  <a:lnTo>
                    <a:pt x="17203" y="43513"/>
                  </a:lnTo>
                  <a:lnTo>
                    <a:pt x="16191" y="48573"/>
                  </a:lnTo>
                  <a:lnTo>
                    <a:pt x="15179" y="52621"/>
                  </a:lnTo>
                  <a:lnTo>
                    <a:pt x="14167" y="57681"/>
                  </a:lnTo>
                  <a:lnTo>
                    <a:pt x="13155" y="61729"/>
                  </a:lnTo>
                  <a:lnTo>
                    <a:pt x="12143" y="70836"/>
                  </a:lnTo>
                  <a:lnTo>
                    <a:pt x="7083" y="111314"/>
                  </a:lnTo>
                  <a:lnTo>
                    <a:pt x="6071" y="120422"/>
                  </a:lnTo>
                  <a:lnTo>
                    <a:pt x="0" y="168995"/>
                  </a:lnTo>
                  <a:lnTo>
                    <a:pt x="9107" y="170007"/>
                  </a:lnTo>
                  <a:lnTo>
                    <a:pt x="65776" y="177091"/>
                  </a:lnTo>
                  <a:lnTo>
                    <a:pt x="74884" y="178103"/>
                  </a:lnTo>
                  <a:lnTo>
                    <a:pt x="131553" y="185187"/>
                  </a:lnTo>
                  <a:lnTo>
                    <a:pt x="140661" y="186199"/>
                  </a:lnTo>
                  <a:lnTo>
                    <a:pt x="197330" y="193282"/>
                  </a:lnTo>
                  <a:lnTo>
                    <a:pt x="206438" y="194294"/>
                  </a:lnTo>
                  <a:lnTo>
                    <a:pt x="263107" y="201378"/>
                  </a:lnTo>
                  <a:lnTo>
                    <a:pt x="272214" y="202390"/>
                  </a:lnTo>
                  <a:lnTo>
                    <a:pt x="328884" y="209473"/>
                  </a:lnTo>
                  <a:lnTo>
                    <a:pt x="337991" y="210485"/>
                  </a:lnTo>
                  <a:lnTo>
                    <a:pt x="394661" y="217569"/>
                  </a:lnTo>
                  <a:lnTo>
                    <a:pt x="403768" y="218581"/>
                  </a:lnTo>
                  <a:lnTo>
                    <a:pt x="460437" y="225665"/>
                  </a:lnTo>
                  <a:lnTo>
                    <a:pt x="469545" y="226677"/>
                  </a:lnTo>
                  <a:lnTo>
                    <a:pt x="526214" y="233760"/>
                  </a:lnTo>
                  <a:lnTo>
                    <a:pt x="535322" y="234772"/>
                  </a:lnTo>
                  <a:lnTo>
                    <a:pt x="591991" y="241856"/>
                  </a:lnTo>
                  <a:lnTo>
                    <a:pt x="601099" y="242868"/>
                  </a:lnTo>
                  <a:lnTo>
                    <a:pt x="657768" y="249951"/>
                  </a:lnTo>
                  <a:lnTo>
                    <a:pt x="666875" y="250963"/>
                  </a:lnTo>
                  <a:lnTo>
                    <a:pt x="723545" y="258047"/>
                  </a:lnTo>
                  <a:lnTo>
                    <a:pt x="732652" y="259059"/>
                  </a:lnTo>
                  <a:lnTo>
                    <a:pt x="789322" y="266143"/>
                  </a:lnTo>
                  <a:lnTo>
                    <a:pt x="798429" y="267155"/>
                  </a:lnTo>
                  <a:lnTo>
                    <a:pt x="863194" y="275250"/>
                  </a:lnTo>
                  <a:lnTo>
                    <a:pt x="872302" y="276262"/>
                  </a:lnTo>
                  <a:lnTo>
                    <a:pt x="928971" y="283346"/>
                  </a:lnTo>
                  <a:lnTo>
                    <a:pt x="938078" y="284358"/>
                  </a:lnTo>
                  <a:lnTo>
                    <a:pt x="994748" y="291442"/>
                  </a:lnTo>
                  <a:lnTo>
                    <a:pt x="1003855" y="292453"/>
                  </a:lnTo>
                  <a:lnTo>
                    <a:pt x="1060525" y="299537"/>
                  </a:lnTo>
                  <a:lnTo>
                    <a:pt x="1069632" y="300549"/>
                  </a:lnTo>
                  <a:lnTo>
                    <a:pt x="1126301" y="307633"/>
                  </a:lnTo>
                  <a:lnTo>
                    <a:pt x="1135409" y="308645"/>
                  </a:lnTo>
                  <a:lnTo>
                    <a:pt x="1192078" y="315728"/>
                  </a:lnTo>
                  <a:lnTo>
                    <a:pt x="1201186" y="316740"/>
                  </a:lnTo>
                  <a:lnTo>
                    <a:pt x="1257855" y="323824"/>
                  </a:lnTo>
                  <a:lnTo>
                    <a:pt x="1266963" y="324836"/>
                  </a:lnTo>
                  <a:lnTo>
                    <a:pt x="1323632" y="331920"/>
                  </a:lnTo>
                  <a:lnTo>
                    <a:pt x="1332740" y="332932"/>
                  </a:lnTo>
                  <a:lnTo>
                    <a:pt x="1389409" y="340015"/>
                  </a:lnTo>
                  <a:lnTo>
                    <a:pt x="1398516" y="341027"/>
                  </a:lnTo>
                  <a:lnTo>
                    <a:pt x="1455186" y="348111"/>
                  </a:lnTo>
                  <a:lnTo>
                    <a:pt x="1464293" y="349123"/>
                  </a:lnTo>
                  <a:lnTo>
                    <a:pt x="1520962" y="356206"/>
                  </a:lnTo>
                  <a:lnTo>
                    <a:pt x="1530070" y="357218"/>
                  </a:lnTo>
                  <a:lnTo>
                    <a:pt x="1586739" y="364302"/>
                  </a:lnTo>
                  <a:lnTo>
                    <a:pt x="1595847" y="365314"/>
                  </a:lnTo>
                  <a:lnTo>
                    <a:pt x="1652516" y="372398"/>
                  </a:lnTo>
                  <a:lnTo>
                    <a:pt x="1661624" y="373410"/>
                  </a:lnTo>
                  <a:lnTo>
                    <a:pt x="1661750" y="364302"/>
                  </a:lnTo>
                  <a:lnTo>
                    <a:pt x="1666683" y="324836"/>
                  </a:lnTo>
                  <a:lnTo>
                    <a:pt x="1667583" y="316740"/>
                  </a:lnTo>
                  <a:lnTo>
                    <a:pt x="1672755" y="275250"/>
                  </a:lnTo>
                  <a:lnTo>
                    <a:pt x="1673767" y="244892"/>
                  </a:lnTo>
                  <a:lnTo>
                    <a:pt x="1672755" y="244892"/>
                  </a:lnTo>
                  <a:lnTo>
                    <a:pt x="1672755" y="240844"/>
                  </a:lnTo>
                  <a:lnTo>
                    <a:pt x="1671743" y="240844"/>
                  </a:lnTo>
                  <a:lnTo>
                    <a:pt x="1671743" y="237808"/>
                  </a:lnTo>
                  <a:lnTo>
                    <a:pt x="1670731" y="237808"/>
                  </a:lnTo>
                  <a:lnTo>
                    <a:pt x="1670731" y="233760"/>
                  </a:lnTo>
                  <a:lnTo>
                    <a:pt x="1669719" y="233760"/>
                  </a:lnTo>
                  <a:lnTo>
                    <a:pt x="1669719" y="230724"/>
                  </a:lnTo>
                  <a:lnTo>
                    <a:pt x="1668707" y="230724"/>
                  </a:lnTo>
                  <a:lnTo>
                    <a:pt x="1668707" y="228701"/>
                  </a:lnTo>
                  <a:lnTo>
                    <a:pt x="1667695" y="228701"/>
                  </a:lnTo>
                  <a:lnTo>
                    <a:pt x="1667695" y="226677"/>
                  </a:lnTo>
                  <a:lnTo>
                    <a:pt x="1666683" y="226677"/>
                  </a:lnTo>
                  <a:lnTo>
                    <a:pt x="1666683" y="224653"/>
                  </a:lnTo>
                  <a:lnTo>
                    <a:pt x="1665672" y="224653"/>
                  </a:lnTo>
                  <a:lnTo>
                    <a:pt x="1665672" y="222629"/>
                  </a:lnTo>
                  <a:lnTo>
                    <a:pt x="1664660" y="221617"/>
                  </a:lnTo>
                  <a:lnTo>
                    <a:pt x="1663648" y="221617"/>
                  </a:lnTo>
                  <a:lnTo>
                    <a:pt x="1663648" y="219593"/>
                  </a:lnTo>
                  <a:lnTo>
                    <a:pt x="1662636" y="219593"/>
                  </a:lnTo>
                  <a:lnTo>
                    <a:pt x="1662636" y="217569"/>
                  </a:lnTo>
                  <a:lnTo>
                    <a:pt x="1661624" y="217569"/>
                  </a:lnTo>
                  <a:lnTo>
                    <a:pt x="1661624" y="215545"/>
                  </a:lnTo>
                  <a:lnTo>
                    <a:pt x="1654540" y="208461"/>
                  </a:lnTo>
                  <a:lnTo>
                    <a:pt x="1652516" y="207450"/>
                  </a:lnTo>
                  <a:lnTo>
                    <a:pt x="1647456" y="202390"/>
                  </a:lnTo>
                  <a:lnTo>
                    <a:pt x="1645432" y="201378"/>
                  </a:lnTo>
                  <a:lnTo>
                    <a:pt x="1644421" y="200366"/>
                  </a:lnTo>
                  <a:lnTo>
                    <a:pt x="1642397" y="199354"/>
                  </a:lnTo>
                  <a:lnTo>
                    <a:pt x="1641385" y="198342"/>
                  </a:lnTo>
                  <a:lnTo>
                    <a:pt x="1637337" y="196318"/>
                  </a:lnTo>
                  <a:lnTo>
                    <a:pt x="1636325" y="195306"/>
                  </a:lnTo>
                  <a:lnTo>
                    <a:pt x="1634301" y="194294"/>
                  </a:lnTo>
                  <a:lnTo>
                    <a:pt x="1633289" y="193282"/>
                  </a:lnTo>
                  <a:lnTo>
                    <a:pt x="1629241" y="191258"/>
                  </a:lnTo>
                  <a:lnTo>
                    <a:pt x="1617098" y="188222"/>
                  </a:lnTo>
                  <a:lnTo>
                    <a:pt x="1612038" y="187211"/>
                  </a:lnTo>
                  <a:lnTo>
                    <a:pt x="1506795" y="174055"/>
                  </a:lnTo>
                  <a:lnTo>
                    <a:pt x="1497688" y="173043"/>
                  </a:lnTo>
                  <a:lnTo>
                    <a:pt x="1400540" y="160900"/>
                  </a:lnTo>
                  <a:lnTo>
                    <a:pt x="1391433" y="159888"/>
                  </a:lnTo>
                  <a:lnTo>
                    <a:pt x="1294285" y="147744"/>
                  </a:lnTo>
                  <a:lnTo>
                    <a:pt x="1285178" y="146732"/>
                  </a:lnTo>
                  <a:lnTo>
                    <a:pt x="1179935" y="133577"/>
                  </a:lnTo>
                  <a:lnTo>
                    <a:pt x="1170827" y="132565"/>
                  </a:lnTo>
                  <a:lnTo>
                    <a:pt x="1073680" y="120422"/>
                  </a:lnTo>
                  <a:lnTo>
                    <a:pt x="1064572" y="119410"/>
                  </a:lnTo>
                  <a:lnTo>
                    <a:pt x="967425" y="107266"/>
                  </a:lnTo>
                  <a:lnTo>
                    <a:pt x="958317" y="106254"/>
                  </a:lnTo>
                  <a:lnTo>
                    <a:pt x="861170" y="94111"/>
                  </a:lnTo>
                  <a:lnTo>
                    <a:pt x="852063" y="93099"/>
                  </a:lnTo>
                  <a:lnTo>
                    <a:pt x="746820" y="79944"/>
                  </a:lnTo>
                  <a:lnTo>
                    <a:pt x="737712" y="78932"/>
                  </a:lnTo>
                  <a:lnTo>
                    <a:pt x="640565" y="66788"/>
                  </a:lnTo>
                  <a:lnTo>
                    <a:pt x="631457" y="65776"/>
                  </a:lnTo>
                  <a:lnTo>
                    <a:pt x="534310" y="53633"/>
                  </a:lnTo>
                  <a:lnTo>
                    <a:pt x="525202" y="52621"/>
                  </a:lnTo>
                  <a:lnTo>
                    <a:pt x="419959" y="39466"/>
                  </a:lnTo>
                  <a:lnTo>
                    <a:pt x="410852" y="38454"/>
                  </a:lnTo>
                  <a:lnTo>
                    <a:pt x="313704" y="26310"/>
                  </a:lnTo>
                  <a:lnTo>
                    <a:pt x="304597" y="25298"/>
                  </a:lnTo>
                  <a:lnTo>
                    <a:pt x="207450" y="13155"/>
                  </a:lnTo>
                  <a:lnTo>
                    <a:pt x="198342" y="12143"/>
                  </a:lnTo>
                  <a:lnTo>
                    <a:pt x="1011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23" name="object 23"/>
            <p:cNvSpPr/>
            <p:nvPr/>
          </p:nvSpPr>
          <p:spPr>
            <a:xfrm>
              <a:off x="1502747" y="4328109"/>
              <a:ext cx="1673860" cy="374650"/>
            </a:xfrm>
            <a:custGeom>
              <a:avLst/>
              <a:gdLst/>
              <a:ahLst/>
              <a:cxnLst/>
              <a:rect l="l" t="t" r="r" b="b"/>
              <a:pathLst>
                <a:path w="1673860" h="374650">
                  <a:moveTo>
                    <a:pt x="1612038" y="188222"/>
                  </a:moveTo>
                  <a:lnTo>
                    <a:pt x="92087" y="0"/>
                  </a:lnTo>
                  <a:lnTo>
                    <a:pt x="73872" y="1011"/>
                  </a:lnTo>
                  <a:lnTo>
                    <a:pt x="55657" y="5059"/>
                  </a:lnTo>
                  <a:lnTo>
                    <a:pt x="17203" y="44525"/>
                  </a:lnTo>
                  <a:lnTo>
                    <a:pt x="0" y="170007"/>
                  </a:lnTo>
                  <a:lnTo>
                    <a:pt x="1660612" y="374422"/>
                  </a:lnTo>
                  <a:lnTo>
                    <a:pt x="1673767" y="267155"/>
                  </a:lnTo>
                  <a:lnTo>
                    <a:pt x="1673767" y="248940"/>
                  </a:lnTo>
                  <a:lnTo>
                    <a:pt x="1645432" y="202390"/>
                  </a:lnTo>
                  <a:lnTo>
                    <a:pt x="1612038" y="18822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24" name="object 24"/>
            <p:cNvSpPr/>
            <p:nvPr/>
          </p:nvSpPr>
          <p:spPr>
            <a:xfrm>
              <a:off x="1543215" y="4344300"/>
              <a:ext cx="1317625" cy="408305"/>
            </a:xfrm>
            <a:custGeom>
              <a:avLst/>
              <a:gdLst/>
              <a:ahLst/>
              <a:cxnLst/>
              <a:rect l="l" t="t" r="r" b="b"/>
              <a:pathLst>
                <a:path w="1317625" h="408304">
                  <a:moveTo>
                    <a:pt x="912787" y="313715"/>
                  </a:moveTo>
                  <a:lnTo>
                    <a:pt x="12153" y="202399"/>
                  </a:lnTo>
                  <a:lnTo>
                    <a:pt x="0" y="296506"/>
                  </a:lnTo>
                  <a:lnTo>
                    <a:pt x="901649" y="407822"/>
                  </a:lnTo>
                  <a:lnTo>
                    <a:pt x="912787" y="313715"/>
                  </a:lnTo>
                  <a:close/>
                </a:path>
                <a:path w="1317625" h="408304">
                  <a:moveTo>
                    <a:pt x="1317561" y="157873"/>
                  </a:moveTo>
                  <a:lnTo>
                    <a:pt x="37452" y="0"/>
                  </a:lnTo>
                  <a:lnTo>
                    <a:pt x="18224" y="149771"/>
                  </a:lnTo>
                  <a:lnTo>
                    <a:pt x="1299349" y="308648"/>
                  </a:lnTo>
                  <a:lnTo>
                    <a:pt x="1317561" y="1578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25" name="object 25"/>
          <p:cNvSpPr txBox="1"/>
          <p:nvPr/>
        </p:nvSpPr>
        <p:spPr>
          <a:xfrm rot="420000">
            <a:off x="2995852" y="3209483"/>
            <a:ext cx="939958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68"/>
              </a:lnSpc>
            </a:pPr>
            <a:r>
              <a:rPr sz="760" dirty="0">
                <a:latin typeface="Arial"/>
                <a:cs typeface="Arial"/>
              </a:rPr>
              <a:t>WATERLOO</a:t>
            </a:r>
            <a:r>
              <a:rPr sz="760" spc="47" dirty="0">
                <a:latin typeface="Arial"/>
                <a:cs typeface="Arial"/>
              </a:rPr>
              <a:t> </a:t>
            </a:r>
            <a:r>
              <a:rPr sz="760" spc="-14" dirty="0">
                <a:latin typeface="Arial"/>
                <a:cs typeface="Arial"/>
              </a:rPr>
              <a:t>COURT</a:t>
            </a:r>
            <a:endParaRPr sz="76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 rot="420000">
            <a:off x="2982663" y="3337060"/>
            <a:ext cx="660891" cy="64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78"/>
              </a:lnSpc>
            </a:pPr>
            <a:r>
              <a:rPr sz="471" dirty="0">
                <a:solidFill>
                  <a:srgbClr val="FF0000"/>
                </a:solidFill>
                <a:latin typeface="Arial"/>
                <a:cs typeface="Arial"/>
              </a:rPr>
              <a:t>WATERLOO</a:t>
            </a:r>
            <a:r>
              <a:rPr sz="471" spc="1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471" spc="-7" dirty="0">
                <a:solidFill>
                  <a:srgbClr val="FF0000"/>
                </a:solidFill>
                <a:latin typeface="Arial"/>
                <a:cs typeface="Arial"/>
              </a:rPr>
              <a:t>CHANTRY</a:t>
            </a:r>
            <a:endParaRPr sz="471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322081" y="2133318"/>
            <a:ext cx="1692274" cy="148074"/>
          </a:xfrm>
          <a:custGeom>
            <a:avLst/>
            <a:gdLst/>
            <a:ahLst/>
            <a:cxnLst/>
            <a:rect l="l" t="t" r="r" b="b"/>
            <a:pathLst>
              <a:path w="2336800" h="204469">
                <a:moveTo>
                  <a:pt x="2336595" y="0"/>
                </a:moveTo>
                <a:lnTo>
                  <a:pt x="0" y="0"/>
                </a:lnTo>
                <a:lnTo>
                  <a:pt x="0" y="204414"/>
                </a:lnTo>
                <a:lnTo>
                  <a:pt x="2336595" y="204414"/>
                </a:lnTo>
                <a:lnTo>
                  <a:pt x="23365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28" name="object 28"/>
          <p:cNvSpPr txBox="1"/>
          <p:nvPr/>
        </p:nvSpPr>
        <p:spPr>
          <a:xfrm>
            <a:off x="3312884" y="2122234"/>
            <a:ext cx="1711128" cy="157320"/>
          </a:xfrm>
          <a:prstGeom prst="rect">
            <a:avLst/>
          </a:prstGeom>
        </p:spPr>
        <p:txBody>
          <a:bodyPr vert="horz" wrap="square" lIns="0" tIns="12416" rIns="0" bIns="0" rtlCol="0">
            <a:spAutoFit/>
          </a:bodyPr>
          <a:lstStyle/>
          <a:p>
            <a:pPr marL="9197">
              <a:spcBef>
                <a:spcPts val="98"/>
              </a:spcBef>
            </a:pPr>
            <a:r>
              <a:rPr sz="941" dirty="0">
                <a:latin typeface="Century Gothic"/>
                <a:cs typeface="Century Gothic"/>
              </a:rPr>
              <a:t>CHANTRY</a:t>
            </a:r>
            <a:r>
              <a:rPr sz="941" spc="76" dirty="0">
                <a:latin typeface="Century Gothic"/>
                <a:cs typeface="Century Gothic"/>
              </a:rPr>
              <a:t> </a:t>
            </a:r>
            <a:r>
              <a:rPr sz="941" dirty="0">
                <a:latin typeface="Century Gothic"/>
                <a:cs typeface="Century Gothic"/>
              </a:rPr>
              <a:t>CENTRE</a:t>
            </a:r>
            <a:r>
              <a:rPr sz="941" spc="51" dirty="0">
                <a:latin typeface="Century Gothic"/>
                <a:cs typeface="Century Gothic"/>
              </a:rPr>
              <a:t> </a:t>
            </a:r>
            <a:r>
              <a:rPr sz="941" dirty="0">
                <a:latin typeface="Century Gothic"/>
                <a:cs typeface="Century Gothic"/>
              </a:rPr>
              <a:t>CAR</a:t>
            </a:r>
            <a:r>
              <a:rPr sz="941" spc="58" dirty="0">
                <a:latin typeface="Century Gothic"/>
                <a:cs typeface="Century Gothic"/>
              </a:rPr>
              <a:t> </a:t>
            </a:r>
            <a:r>
              <a:rPr sz="941" spc="-14" dirty="0">
                <a:latin typeface="Century Gothic"/>
                <a:cs typeface="Century Gothic"/>
              </a:rPr>
              <a:t>PARK</a:t>
            </a:r>
            <a:endParaRPr sz="941">
              <a:latin typeface="Century Gothic"/>
              <a:cs typeface="Century Gothic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11954739" y="7353848"/>
            <a:ext cx="336155" cy="1222300"/>
            <a:chOff x="13933299" y="10154666"/>
            <a:chExt cx="464184" cy="1687830"/>
          </a:xfrm>
        </p:grpSpPr>
        <p:pic>
          <p:nvPicPr>
            <p:cNvPr id="30" name="object 3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214880" y="11772023"/>
              <a:ext cx="77920" cy="6881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327207" y="10169092"/>
              <a:ext cx="69824" cy="7994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4036777" y="10154925"/>
              <a:ext cx="77920" cy="6780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3933557" y="11747736"/>
              <a:ext cx="68812" cy="77920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13934569" y="10155936"/>
              <a:ext cx="461009" cy="1685289"/>
            </a:xfrm>
            <a:custGeom>
              <a:avLst/>
              <a:gdLst/>
              <a:ahLst/>
              <a:cxnLst/>
              <a:rect l="l" t="t" r="r" b="b"/>
              <a:pathLst>
                <a:path w="461009" h="1685290">
                  <a:moveTo>
                    <a:pt x="0" y="1593823"/>
                  </a:moveTo>
                  <a:lnTo>
                    <a:pt x="103219" y="66788"/>
                  </a:lnTo>
                </a:path>
                <a:path w="461009" h="1685290">
                  <a:moveTo>
                    <a:pt x="281322" y="1684899"/>
                  </a:moveTo>
                  <a:lnTo>
                    <a:pt x="65776" y="1669719"/>
                  </a:lnTo>
                </a:path>
                <a:path w="461009" h="1685290">
                  <a:moveTo>
                    <a:pt x="460437" y="92087"/>
                  </a:moveTo>
                  <a:lnTo>
                    <a:pt x="357218" y="1618110"/>
                  </a:lnTo>
                </a:path>
                <a:path w="461009" h="1685290">
                  <a:moveTo>
                    <a:pt x="179115" y="0"/>
                  </a:moveTo>
                  <a:lnTo>
                    <a:pt x="392637" y="1517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35" name="object 35"/>
            <p:cNvSpPr/>
            <p:nvPr/>
          </p:nvSpPr>
          <p:spPr>
            <a:xfrm>
              <a:off x="14108626" y="10163020"/>
              <a:ext cx="286385" cy="1677035"/>
            </a:xfrm>
            <a:custGeom>
              <a:avLst/>
              <a:gdLst/>
              <a:ahLst/>
              <a:cxnLst/>
              <a:rect l="l" t="t" r="r" b="b"/>
              <a:pathLst>
                <a:path w="286384" h="1677034">
                  <a:moveTo>
                    <a:pt x="126493" y="0"/>
                  </a:moveTo>
                  <a:lnTo>
                    <a:pt x="112326" y="0"/>
                  </a:lnTo>
                  <a:lnTo>
                    <a:pt x="111314" y="14167"/>
                  </a:lnTo>
                  <a:lnTo>
                    <a:pt x="105242" y="105242"/>
                  </a:lnTo>
                  <a:lnTo>
                    <a:pt x="104230" y="119410"/>
                  </a:lnTo>
                  <a:lnTo>
                    <a:pt x="98159" y="210485"/>
                  </a:lnTo>
                  <a:lnTo>
                    <a:pt x="97147" y="224653"/>
                  </a:lnTo>
                  <a:lnTo>
                    <a:pt x="90063" y="330908"/>
                  </a:lnTo>
                  <a:lnTo>
                    <a:pt x="89051" y="345075"/>
                  </a:lnTo>
                  <a:lnTo>
                    <a:pt x="82980" y="436151"/>
                  </a:lnTo>
                  <a:lnTo>
                    <a:pt x="81968" y="450318"/>
                  </a:lnTo>
                  <a:lnTo>
                    <a:pt x="75896" y="541394"/>
                  </a:lnTo>
                  <a:lnTo>
                    <a:pt x="74884" y="555561"/>
                  </a:lnTo>
                  <a:lnTo>
                    <a:pt x="67800" y="661816"/>
                  </a:lnTo>
                  <a:lnTo>
                    <a:pt x="66788" y="675983"/>
                  </a:lnTo>
                  <a:lnTo>
                    <a:pt x="60717" y="767059"/>
                  </a:lnTo>
                  <a:lnTo>
                    <a:pt x="59705" y="781226"/>
                  </a:lnTo>
                  <a:lnTo>
                    <a:pt x="52621" y="887481"/>
                  </a:lnTo>
                  <a:lnTo>
                    <a:pt x="51609" y="901648"/>
                  </a:lnTo>
                  <a:lnTo>
                    <a:pt x="45537" y="992724"/>
                  </a:lnTo>
                  <a:lnTo>
                    <a:pt x="44525" y="1006891"/>
                  </a:lnTo>
                  <a:lnTo>
                    <a:pt x="38454" y="1097967"/>
                  </a:lnTo>
                  <a:lnTo>
                    <a:pt x="37442" y="1112134"/>
                  </a:lnTo>
                  <a:lnTo>
                    <a:pt x="30358" y="1218389"/>
                  </a:lnTo>
                  <a:lnTo>
                    <a:pt x="29346" y="1232556"/>
                  </a:lnTo>
                  <a:lnTo>
                    <a:pt x="23274" y="1323632"/>
                  </a:lnTo>
                  <a:lnTo>
                    <a:pt x="22262" y="1337799"/>
                  </a:lnTo>
                  <a:lnTo>
                    <a:pt x="15179" y="1444054"/>
                  </a:lnTo>
                  <a:lnTo>
                    <a:pt x="14167" y="1458221"/>
                  </a:lnTo>
                  <a:lnTo>
                    <a:pt x="8095" y="1549297"/>
                  </a:lnTo>
                  <a:lnTo>
                    <a:pt x="7083" y="1563464"/>
                  </a:lnTo>
                  <a:lnTo>
                    <a:pt x="1079" y="1653528"/>
                  </a:lnTo>
                  <a:lnTo>
                    <a:pt x="144" y="1666683"/>
                  </a:lnTo>
                  <a:lnTo>
                    <a:pt x="0" y="1667695"/>
                  </a:lnTo>
                  <a:lnTo>
                    <a:pt x="0" y="1668707"/>
                  </a:lnTo>
                  <a:lnTo>
                    <a:pt x="94111" y="1675791"/>
                  </a:lnTo>
                  <a:lnTo>
                    <a:pt x="116374" y="1676803"/>
                  </a:lnTo>
                  <a:lnTo>
                    <a:pt x="116374" y="1675791"/>
                  </a:lnTo>
                  <a:lnTo>
                    <a:pt x="125481" y="1674779"/>
                  </a:lnTo>
                  <a:lnTo>
                    <a:pt x="133577" y="1672755"/>
                  </a:lnTo>
                  <a:lnTo>
                    <a:pt x="136613" y="1671743"/>
                  </a:lnTo>
                  <a:lnTo>
                    <a:pt x="140661" y="1670731"/>
                  </a:lnTo>
                  <a:lnTo>
                    <a:pt x="143697" y="1669719"/>
                  </a:lnTo>
                  <a:lnTo>
                    <a:pt x="145721" y="1668707"/>
                  </a:lnTo>
                  <a:lnTo>
                    <a:pt x="146732" y="1667695"/>
                  </a:lnTo>
                  <a:lnTo>
                    <a:pt x="148756" y="1666683"/>
                  </a:lnTo>
                  <a:lnTo>
                    <a:pt x="150780" y="1664660"/>
                  </a:lnTo>
                  <a:lnTo>
                    <a:pt x="152804" y="1663648"/>
                  </a:lnTo>
                  <a:lnTo>
                    <a:pt x="154828" y="1661624"/>
                  </a:lnTo>
                  <a:lnTo>
                    <a:pt x="156852" y="1660612"/>
                  </a:lnTo>
                  <a:lnTo>
                    <a:pt x="163936" y="1653528"/>
                  </a:lnTo>
                  <a:lnTo>
                    <a:pt x="164948" y="1651504"/>
                  </a:lnTo>
                  <a:lnTo>
                    <a:pt x="170007" y="1646444"/>
                  </a:lnTo>
                  <a:lnTo>
                    <a:pt x="171019" y="1644421"/>
                  </a:lnTo>
                  <a:lnTo>
                    <a:pt x="172031" y="1643409"/>
                  </a:lnTo>
                  <a:lnTo>
                    <a:pt x="175067" y="1637337"/>
                  </a:lnTo>
                  <a:lnTo>
                    <a:pt x="184175" y="1595847"/>
                  </a:lnTo>
                  <a:lnTo>
                    <a:pt x="187211" y="1550309"/>
                  </a:lnTo>
                  <a:lnTo>
                    <a:pt x="188222" y="1536142"/>
                  </a:lnTo>
                  <a:lnTo>
                    <a:pt x="192270" y="1475425"/>
                  </a:lnTo>
                  <a:lnTo>
                    <a:pt x="193282" y="1461257"/>
                  </a:lnTo>
                  <a:lnTo>
                    <a:pt x="197330" y="1400540"/>
                  </a:lnTo>
                  <a:lnTo>
                    <a:pt x="198342" y="1386373"/>
                  </a:lnTo>
                  <a:lnTo>
                    <a:pt x="202390" y="1325656"/>
                  </a:lnTo>
                  <a:lnTo>
                    <a:pt x="203402" y="1311489"/>
                  </a:lnTo>
                  <a:lnTo>
                    <a:pt x="207450" y="1250771"/>
                  </a:lnTo>
                  <a:lnTo>
                    <a:pt x="208461" y="1236604"/>
                  </a:lnTo>
                  <a:lnTo>
                    <a:pt x="212509" y="1175887"/>
                  </a:lnTo>
                  <a:lnTo>
                    <a:pt x="213521" y="1161720"/>
                  </a:lnTo>
                  <a:lnTo>
                    <a:pt x="217569" y="1101003"/>
                  </a:lnTo>
                  <a:lnTo>
                    <a:pt x="218581" y="1086835"/>
                  </a:lnTo>
                  <a:lnTo>
                    <a:pt x="221617" y="1041298"/>
                  </a:lnTo>
                  <a:lnTo>
                    <a:pt x="222629" y="1027130"/>
                  </a:lnTo>
                  <a:lnTo>
                    <a:pt x="226677" y="966413"/>
                  </a:lnTo>
                  <a:lnTo>
                    <a:pt x="227689" y="952246"/>
                  </a:lnTo>
                  <a:lnTo>
                    <a:pt x="231736" y="891529"/>
                  </a:lnTo>
                  <a:lnTo>
                    <a:pt x="232748" y="877361"/>
                  </a:lnTo>
                  <a:lnTo>
                    <a:pt x="236796" y="816644"/>
                  </a:lnTo>
                  <a:lnTo>
                    <a:pt x="237808" y="802477"/>
                  </a:lnTo>
                  <a:lnTo>
                    <a:pt x="241856" y="741760"/>
                  </a:lnTo>
                  <a:lnTo>
                    <a:pt x="242868" y="727593"/>
                  </a:lnTo>
                  <a:lnTo>
                    <a:pt x="246916" y="666875"/>
                  </a:lnTo>
                  <a:lnTo>
                    <a:pt x="247928" y="652708"/>
                  </a:lnTo>
                  <a:lnTo>
                    <a:pt x="251975" y="591991"/>
                  </a:lnTo>
                  <a:lnTo>
                    <a:pt x="252987" y="577824"/>
                  </a:lnTo>
                  <a:lnTo>
                    <a:pt x="256023" y="532286"/>
                  </a:lnTo>
                  <a:lnTo>
                    <a:pt x="257035" y="518119"/>
                  </a:lnTo>
                  <a:lnTo>
                    <a:pt x="261083" y="457402"/>
                  </a:lnTo>
                  <a:lnTo>
                    <a:pt x="262095" y="443234"/>
                  </a:lnTo>
                  <a:lnTo>
                    <a:pt x="266143" y="382517"/>
                  </a:lnTo>
                  <a:lnTo>
                    <a:pt x="267155" y="368350"/>
                  </a:lnTo>
                  <a:lnTo>
                    <a:pt x="271202" y="307633"/>
                  </a:lnTo>
                  <a:lnTo>
                    <a:pt x="272214" y="293465"/>
                  </a:lnTo>
                  <a:lnTo>
                    <a:pt x="276262" y="232748"/>
                  </a:lnTo>
                  <a:lnTo>
                    <a:pt x="277274" y="218581"/>
                  </a:lnTo>
                  <a:lnTo>
                    <a:pt x="281322" y="157864"/>
                  </a:lnTo>
                  <a:lnTo>
                    <a:pt x="282334" y="143697"/>
                  </a:lnTo>
                  <a:lnTo>
                    <a:pt x="285370" y="98159"/>
                  </a:lnTo>
                  <a:lnTo>
                    <a:pt x="286382" y="64764"/>
                  </a:lnTo>
                  <a:lnTo>
                    <a:pt x="285370" y="64764"/>
                  </a:lnTo>
                  <a:lnTo>
                    <a:pt x="285370" y="61729"/>
                  </a:lnTo>
                  <a:lnTo>
                    <a:pt x="284358" y="61729"/>
                  </a:lnTo>
                  <a:lnTo>
                    <a:pt x="284358" y="58693"/>
                  </a:lnTo>
                  <a:lnTo>
                    <a:pt x="283346" y="58693"/>
                  </a:lnTo>
                  <a:lnTo>
                    <a:pt x="283346" y="55657"/>
                  </a:lnTo>
                  <a:lnTo>
                    <a:pt x="282334" y="55657"/>
                  </a:lnTo>
                  <a:lnTo>
                    <a:pt x="282334" y="52621"/>
                  </a:lnTo>
                  <a:lnTo>
                    <a:pt x="281322" y="52621"/>
                  </a:lnTo>
                  <a:lnTo>
                    <a:pt x="281322" y="49585"/>
                  </a:lnTo>
                  <a:lnTo>
                    <a:pt x="280310" y="49585"/>
                  </a:lnTo>
                  <a:lnTo>
                    <a:pt x="280310" y="47561"/>
                  </a:lnTo>
                  <a:lnTo>
                    <a:pt x="279298" y="47561"/>
                  </a:lnTo>
                  <a:lnTo>
                    <a:pt x="279298" y="45537"/>
                  </a:lnTo>
                  <a:lnTo>
                    <a:pt x="278286" y="44525"/>
                  </a:lnTo>
                  <a:lnTo>
                    <a:pt x="277274" y="44525"/>
                  </a:lnTo>
                  <a:lnTo>
                    <a:pt x="277274" y="42501"/>
                  </a:lnTo>
                  <a:lnTo>
                    <a:pt x="276262" y="41490"/>
                  </a:lnTo>
                  <a:lnTo>
                    <a:pt x="275250" y="41490"/>
                  </a:lnTo>
                  <a:lnTo>
                    <a:pt x="275250" y="39466"/>
                  </a:lnTo>
                  <a:lnTo>
                    <a:pt x="274238" y="38454"/>
                  </a:lnTo>
                  <a:lnTo>
                    <a:pt x="273226" y="38454"/>
                  </a:lnTo>
                  <a:lnTo>
                    <a:pt x="273226" y="36430"/>
                  </a:lnTo>
                  <a:lnTo>
                    <a:pt x="272214" y="35418"/>
                  </a:lnTo>
                  <a:lnTo>
                    <a:pt x="271202" y="35418"/>
                  </a:lnTo>
                  <a:lnTo>
                    <a:pt x="271202" y="33394"/>
                  </a:lnTo>
                  <a:lnTo>
                    <a:pt x="257035" y="19227"/>
                  </a:lnTo>
                  <a:lnTo>
                    <a:pt x="238820" y="10119"/>
                  </a:lnTo>
                  <a:lnTo>
                    <a:pt x="220605" y="7083"/>
                  </a:lnTo>
                  <a:lnTo>
                    <a:pt x="12649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36" name="object 36"/>
            <p:cNvSpPr/>
            <p:nvPr/>
          </p:nvSpPr>
          <p:spPr>
            <a:xfrm>
              <a:off x="14108625" y="10163020"/>
              <a:ext cx="286385" cy="1678305"/>
            </a:xfrm>
            <a:custGeom>
              <a:avLst/>
              <a:gdLst/>
              <a:ahLst/>
              <a:cxnLst/>
              <a:rect l="l" t="t" r="r" b="b"/>
              <a:pathLst>
                <a:path w="286384" h="1678304">
                  <a:moveTo>
                    <a:pt x="286382" y="83991"/>
                  </a:moveTo>
                  <a:lnTo>
                    <a:pt x="269179" y="32382"/>
                  </a:lnTo>
                  <a:lnTo>
                    <a:pt x="220605" y="8095"/>
                  </a:lnTo>
                  <a:lnTo>
                    <a:pt x="112326" y="0"/>
                  </a:lnTo>
                  <a:lnTo>
                    <a:pt x="0" y="1669719"/>
                  </a:lnTo>
                  <a:lnTo>
                    <a:pt x="107266" y="1677815"/>
                  </a:lnTo>
                  <a:lnTo>
                    <a:pt x="125481" y="1675791"/>
                  </a:lnTo>
                  <a:lnTo>
                    <a:pt x="171019" y="1645432"/>
                  </a:lnTo>
                  <a:lnTo>
                    <a:pt x="286382" y="8399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37" name="object 37"/>
            <p:cNvSpPr/>
            <p:nvPr/>
          </p:nvSpPr>
          <p:spPr>
            <a:xfrm>
              <a:off x="13934570" y="10155936"/>
              <a:ext cx="286385" cy="1676400"/>
            </a:xfrm>
            <a:custGeom>
              <a:avLst/>
              <a:gdLst/>
              <a:ahLst/>
              <a:cxnLst/>
              <a:rect l="l" t="t" r="r" b="b"/>
              <a:pathLst>
                <a:path w="286384" h="1676400">
                  <a:moveTo>
                    <a:pt x="195306" y="0"/>
                  </a:moveTo>
                  <a:lnTo>
                    <a:pt x="159888" y="0"/>
                  </a:lnTo>
                  <a:lnTo>
                    <a:pt x="157864" y="1011"/>
                  </a:lnTo>
                  <a:lnTo>
                    <a:pt x="142685" y="6071"/>
                  </a:lnTo>
                  <a:lnTo>
                    <a:pt x="141673" y="7083"/>
                  </a:lnTo>
                  <a:lnTo>
                    <a:pt x="139649" y="8095"/>
                  </a:lnTo>
                  <a:lnTo>
                    <a:pt x="138637" y="9107"/>
                  </a:lnTo>
                  <a:lnTo>
                    <a:pt x="136613" y="10119"/>
                  </a:lnTo>
                  <a:lnTo>
                    <a:pt x="135601" y="11131"/>
                  </a:lnTo>
                  <a:lnTo>
                    <a:pt x="133577" y="12143"/>
                  </a:lnTo>
                  <a:lnTo>
                    <a:pt x="132565" y="13155"/>
                  </a:lnTo>
                  <a:lnTo>
                    <a:pt x="130541" y="14167"/>
                  </a:lnTo>
                  <a:lnTo>
                    <a:pt x="129529" y="15179"/>
                  </a:lnTo>
                  <a:lnTo>
                    <a:pt x="127505" y="16191"/>
                  </a:lnTo>
                  <a:lnTo>
                    <a:pt x="126493" y="18215"/>
                  </a:lnTo>
                  <a:lnTo>
                    <a:pt x="114350" y="30358"/>
                  </a:lnTo>
                  <a:lnTo>
                    <a:pt x="113338" y="33394"/>
                  </a:lnTo>
                  <a:lnTo>
                    <a:pt x="106254" y="47561"/>
                  </a:lnTo>
                  <a:lnTo>
                    <a:pt x="103219" y="65776"/>
                  </a:lnTo>
                  <a:lnTo>
                    <a:pt x="99171" y="126493"/>
                  </a:lnTo>
                  <a:lnTo>
                    <a:pt x="98159" y="140661"/>
                  </a:lnTo>
                  <a:lnTo>
                    <a:pt x="94111" y="201378"/>
                  </a:lnTo>
                  <a:lnTo>
                    <a:pt x="93099" y="215545"/>
                  </a:lnTo>
                  <a:lnTo>
                    <a:pt x="89051" y="276262"/>
                  </a:lnTo>
                  <a:lnTo>
                    <a:pt x="88039" y="290430"/>
                  </a:lnTo>
                  <a:lnTo>
                    <a:pt x="83991" y="351147"/>
                  </a:lnTo>
                  <a:lnTo>
                    <a:pt x="82980" y="365314"/>
                  </a:lnTo>
                  <a:lnTo>
                    <a:pt x="78932" y="426031"/>
                  </a:lnTo>
                  <a:lnTo>
                    <a:pt x="77920" y="440198"/>
                  </a:lnTo>
                  <a:lnTo>
                    <a:pt x="73872" y="500915"/>
                  </a:lnTo>
                  <a:lnTo>
                    <a:pt x="72860" y="515083"/>
                  </a:lnTo>
                  <a:lnTo>
                    <a:pt x="69824" y="560621"/>
                  </a:lnTo>
                  <a:lnTo>
                    <a:pt x="68812" y="574788"/>
                  </a:lnTo>
                  <a:lnTo>
                    <a:pt x="64764" y="635505"/>
                  </a:lnTo>
                  <a:lnTo>
                    <a:pt x="63752" y="649672"/>
                  </a:lnTo>
                  <a:lnTo>
                    <a:pt x="59705" y="710389"/>
                  </a:lnTo>
                  <a:lnTo>
                    <a:pt x="58693" y="724557"/>
                  </a:lnTo>
                  <a:lnTo>
                    <a:pt x="54645" y="785274"/>
                  </a:lnTo>
                  <a:lnTo>
                    <a:pt x="53633" y="799441"/>
                  </a:lnTo>
                  <a:lnTo>
                    <a:pt x="49585" y="860158"/>
                  </a:lnTo>
                  <a:lnTo>
                    <a:pt x="48573" y="874326"/>
                  </a:lnTo>
                  <a:lnTo>
                    <a:pt x="44525" y="935043"/>
                  </a:lnTo>
                  <a:lnTo>
                    <a:pt x="43513" y="949210"/>
                  </a:lnTo>
                  <a:lnTo>
                    <a:pt x="39466" y="1009927"/>
                  </a:lnTo>
                  <a:lnTo>
                    <a:pt x="38454" y="1024094"/>
                  </a:lnTo>
                  <a:lnTo>
                    <a:pt x="35418" y="1069632"/>
                  </a:lnTo>
                  <a:lnTo>
                    <a:pt x="34406" y="1083799"/>
                  </a:lnTo>
                  <a:lnTo>
                    <a:pt x="30358" y="1144517"/>
                  </a:lnTo>
                  <a:lnTo>
                    <a:pt x="29346" y="1158684"/>
                  </a:lnTo>
                  <a:lnTo>
                    <a:pt x="25298" y="1219401"/>
                  </a:lnTo>
                  <a:lnTo>
                    <a:pt x="24286" y="1233568"/>
                  </a:lnTo>
                  <a:lnTo>
                    <a:pt x="20239" y="1294285"/>
                  </a:lnTo>
                  <a:lnTo>
                    <a:pt x="19227" y="1308453"/>
                  </a:lnTo>
                  <a:lnTo>
                    <a:pt x="15179" y="1369170"/>
                  </a:lnTo>
                  <a:lnTo>
                    <a:pt x="14167" y="1383337"/>
                  </a:lnTo>
                  <a:lnTo>
                    <a:pt x="10119" y="1444054"/>
                  </a:lnTo>
                  <a:lnTo>
                    <a:pt x="9107" y="1458221"/>
                  </a:lnTo>
                  <a:lnTo>
                    <a:pt x="5059" y="1518939"/>
                  </a:lnTo>
                  <a:lnTo>
                    <a:pt x="4047" y="1533106"/>
                  </a:lnTo>
                  <a:lnTo>
                    <a:pt x="1011" y="1578644"/>
                  </a:lnTo>
                  <a:lnTo>
                    <a:pt x="0" y="1592811"/>
                  </a:lnTo>
                  <a:lnTo>
                    <a:pt x="1011" y="1593823"/>
                  </a:lnTo>
                  <a:lnTo>
                    <a:pt x="1011" y="1612038"/>
                  </a:lnTo>
                  <a:lnTo>
                    <a:pt x="2023" y="1612038"/>
                  </a:lnTo>
                  <a:lnTo>
                    <a:pt x="2023" y="1615074"/>
                  </a:lnTo>
                  <a:lnTo>
                    <a:pt x="3035" y="1615074"/>
                  </a:lnTo>
                  <a:lnTo>
                    <a:pt x="3035" y="1618110"/>
                  </a:lnTo>
                  <a:lnTo>
                    <a:pt x="4047" y="1618110"/>
                  </a:lnTo>
                  <a:lnTo>
                    <a:pt x="4047" y="1621146"/>
                  </a:lnTo>
                  <a:lnTo>
                    <a:pt x="5059" y="1621146"/>
                  </a:lnTo>
                  <a:lnTo>
                    <a:pt x="5059" y="1624182"/>
                  </a:lnTo>
                  <a:lnTo>
                    <a:pt x="6071" y="1624182"/>
                  </a:lnTo>
                  <a:lnTo>
                    <a:pt x="6071" y="1627217"/>
                  </a:lnTo>
                  <a:lnTo>
                    <a:pt x="7083" y="1627217"/>
                  </a:lnTo>
                  <a:lnTo>
                    <a:pt x="7083" y="1630253"/>
                  </a:lnTo>
                  <a:lnTo>
                    <a:pt x="8095" y="1630253"/>
                  </a:lnTo>
                  <a:lnTo>
                    <a:pt x="9107" y="1631265"/>
                  </a:lnTo>
                  <a:lnTo>
                    <a:pt x="9107" y="1633289"/>
                  </a:lnTo>
                  <a:lnTo>
                    <a:pt x="10119" y="1633289"/>
                  </a:lnTo>
                  <a:lnTo>
                    <a:pt x="11131" y="1634301"/>
                  </a:lnTo>
                  <a:lnTo>
                    <a:pt x="11131" y="1636325"/>
                  </a:lnTo>
                  <a:lnTo>
                    <a:pt x="12143" y="1636325"/>
                  </a:lnTo>
                  <a:lnTo>
                    <a:pt x="13155" y="1637337"/>
                  </a:lnTo>
                  <a:lnTo>
                    <a:pt x="13155" y="1639361"/>
                  </a:lnTo>
                  <a:lnTo>
                    <a:pt x="14167" y="1639361"/>
                  </a:lnTo>
                  <a:lnTo>
                    <a:pt x="15179" y="1640373"/>
                  </a:lnTo>
                  <a:lnTo>
                    <a:pt x="15179" y="1642397"/>
                  </a:lnTo>
                  <a:lnTo>
                    <a:pt x="16191" y="1642397"/>
                  </a:lnTo>
                  <a:lnTo>
                    <a:pt x="17203" y="1643409"/>
                  </a:lnTo>
                  <a:lnTo>
                    <a:pt x="17203" y="1645432"/>
                  </a:lnTo>
                  <a:lnTo>
                    <a:pt x="19227" y="1645432"/>
                  </a:lnTo>
                  <a:lnTo>
                    <a:pt x="24286" y="1650492"/>
                  </a:lnTo>
                  <a:lnTo>
                    <a:pt x="26310" y="1651504"/>
                  </a:lnTo>
                  <a:lnTo>
                    <a:pt x="31370" y="1656564"/>
                  </a:lnTo>
                  <a:lnTo>
                    <a:pt x="39466" y="1660612"/>
                  </a:lnTo>
                  <a:lnTo>
                    <a:pt x="40478" y="1661624"/>
                  </a:lnTo>
                  <a:lnTo>
                    <a:pt x="46549" y="1664660"/>
                  </a:lnTo>
                  <a:lnTo>
                    <a:pt x="47561" y="1665672"/>
                  </a:lnTo>
                  <a:lnTo>
                    <a:pt x="65776" y="1668707"/>
                  </a:lnTo>
                  <a:lnTo>
                    <a:pt x="175067" y="1675791"/>
                  </a:lnTo>
                  <a:lnTo>
                    <a:pt x="175135" y="1660612"/>
                  </a:lnTo>
                  <a:lnTo>
                    <a:pt x="181139" y="1570548"/>
                  </a:lnTo>
                  <a:lnTo>
                    <a:pt x="182151" y="1556381"/>
                  </a:lnTo>
                  <a:lnTo>
                    <a:pt x="188222" y="1465305"/>
                  </a:lnTo>
                  <a:lnTo>
                    <a:pt x="189234" y="1451138"/>
                  </a:lnTo>
                  <a:lnTo>
                    <a:pt x="196318" y="1344883"/>
                  </a:lnTo>
                  <a:lnTo>
                    <a:pt x="197330" y="1330716"/>
                  </a:lnTo>
                  <a:lnTo>
                    <a:pt x="203402" y="1239640"/>
                  </a:lnTo>
                  <a:lnTo>
                    <a:pt x="204414" y="1225473"/>
                  </a:lnTo>
                  <a:lnTo>
                    <a:pt x="211497" y="1119218"/>
                  </a:lnTo>
                  <a:lnTo>
                    <a:pt x="212509" y="1105050"/>
                  </a:lnTo>
                  <a:lnTo>
                    <a:pt x="218581" y="1013975"/>
                  </a:lnTo>
                  <a:lnTo>
                    <a:pt x="219593" y="999807"/>
                  </a:lnTo>
                  <a:lnTo>
                    <a:pt x="225665" y="908732"/>
                  </a:lnTo>
                  <a:lnTo>
                    <a:pt x="226677" y="894565"/>
                  </a:lnTo>
                  <a:lnTo>
                    <a:pt x="233760" y="788310"/>
                  </a:lnTo>
                  <a:lnTo>
                    <a:pt x="234772" y="774142"/>
                  </a:lnTo>
                  <a:lnTo>
                    <a:pt x="240844" y="683067"/>
                  </a:lnTo>
                  <a:lnTo>
                    <a:pt x="241856" y="668899"/>
                  </a:lnTo>
                  <a:lnTo>
                    <a:pt x="248940" y="562644"/>
                  </a:lnTo>
                  <a:lnTo>
                    <a:pt x="249951" y="548477"/>
                  </a:lnTo>
                  <a:lnTo>
                    <a:pt x="256023" y="457402"/>
                  </a:lnTo>
                  <a:lnTo>
                    <a:pt x="257035" y="443234"/>
                  </a:lnTo>
                  <a:lnTo>
                    <a:pt x="263107" y="352159"/>
                  </a:lnTo>
                  <a:lnTo>
                    <a:pt x="264119" y="337991"/>
                  </a:lnTo>
                  <a:lnTo>
                    <a:pt x="271202" y="231736"/>
                  </a:lnTo>
                  <a:lnTo>
                    <a:pt x="272214" y="217569"/>
                  </a:lnTo>
                  <a:lnTo>
                    <a:pt x="278286" y="126493"/>
                  </a:lnTo>
                  <a:lnTo>
                    <a:pt x="279298" y="112326"/>
                  </a:lnTo>
                  <a:lnTo>
                    <a:pt x="286247" y="8095"/>
                  </a:lnTo>
                  <a:lnTo>
                    <a:pt x="286382" y="7083"/>
                  </a:lnTo>
                  <a:lnTo>
                    <a:pt x="286382" y="6071"/>
                  </a:lnTo>
                  <a:lnTo>
                    <a:pt x="1953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38" name="object 38"/>
            <p:cNvSpPr/>
            <p:nvPr/>
          </p:nvSpPr>
          <p:spPr>
            <a:xfrm>
              <a:off x="13934569" y="10155936"/>
              <a:ext cx="286385" cy="1677035"/>
            </a:xfrm>
            <a:custGeom>
              <a:avLst/>
              <a:gdLst/>
              <a:ahLst/>
              <a:cxnLst/>
              <a:rect l="l" t="t" r="r" b="b"/>
              <a:pathLst>
                <a:path w="286384" h="1677034">
                  <a:moveTo>
                    <a:pt x="103219" y="66788"/>
                  </a:moveTo>
                  <a:lnTo>
                    <a:pt x="0" y="1593823"/>
                  </a:lnTo>
                  <a:lnTo>
                    <a:pt x="1011" y="1612038"/>
                  </a:lnTo>
                  <a:lnTo>
                    <a:pt x="7083" y="1630253"/>
                  </a:lnTo>
                  <a:lnTo>
                    <a:pt x="47561" y="1666683"/>
                  </a:lnTo>
                  <a:lnTo>
                    <a:pt x="174055" y="1676803"/>
                  </a:lnTo>
                  <a:lnTo>
                    <a:pt x="286382" y="7083"/>
                  </a:lnTo>
                  <a:lnTo>
                    <a:pt x="179115" y="0"/>
                  </a:lnTo>
                  <a:lnTo>
                    <a:pt x="159888" y="1011"/>
                  </a:lnTo>
                  <a:lnTo>
                    <a:pt x="114350" y="31370"/>
                  </a:lnTo>
                  <a:lnTo>
                    <a:pt x="103219" y="6678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39" name="object 39"/>
            <p:cNvSpPr/>
            <p:nvPr/>
          </p:nvSpPr>
          <p:spPr>
            <a:xfrm>
              <a:off x="13950759" y="10861267"/>
              <a:ext cx="359410" cy="922019"/>
            </a:xfrm>
            <a:custGeom>
              <a:avLst/>
              <a:gdLst/>
              <a:ahLst/>
              <a:cxnLst/>
              <a:rect l="l" t="t" r="r" b="b"/>
              <a:pathLst>
                <a:path w="359409" h="922020">
                  <a:moveTo>
                    <a:pt x="211493" y="10121"/>
                  </a:moveTo>
                  <a:lnTo>
                    <a:pt x="60706" y="0"/>
                  </a:lnTo>
                  <a:lnTo>
                    <a:pt x="0" y="902665"/>
                  </a:lnTo>
                  <a:lnTo>
                    <a:pt x="150774" y="912787"/>
                  </a:lnTo>
                  <a:lnTo>
                    <a:pt x="211493" y="10121"/>
                  </a:lnTo>
                  <a:close/>
                </a:path>
                <a:path w="359409" h="922020">
                  <a:moveTo>
                    <a:pt x="359232" y="15189"/>
                  </a:moveTo>
                  <a:lnTo>
                    <a:pt x="264109" y="9118"/>
                  </a:lnTo>
                  <a:lnTo>
                    <a:pt x="203403" y="915822"/>
                  </a:lnTo>
                  <a:lnTo>
                    <a:pt x="297510" y="921893"/>
                  </a:lnTo>
                  <a:lnTo>
                    <a:pt x="359232" y="1518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40" name="object 40"/>
          <p:cNvSpPr txBox="1"/>
          <p:nvPr/>
        </p:nvSpPr>
        <p:spPr>
          <a:xfrm rot="16440000">
            <a:off x="11716251" y="8145417"/>
            <a:ext cx="662053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68"/>
              </a:lnSpc>
            </a:pPr>
            <a:r>
              <a:rPr sz="760" dirty="0">
                <a:latin typeface="Arial"/>
                <a:cs typeface="Arial"/>
              </a:rPr>
              <a:t>HIGH</a:t>
            </a:r>
            <a:r>
              <a:rPr sz="760" spc="-7" dirty="0">
                <a:latin typeface="Arial"/>
                <a:cs typeface="Arial"/>
              </a:rPr>
              <a:t> STREET</a:t>
            </a:r>
            <a:endParaRPr sz="76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 rot="16440000">
            <a:off x="11842723" y="8170821"/>
            <a:ext cx="661349" cy="64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78"/>
              </a:lnSpc>
            </a:pPr>
            <a:r>
              <a:rPr sz="471" dirty="0">
                <a:solidFill>
                  <a:srgbClr val="FF0000"/>
                </a:solidFill>
                <a:latin typeface="Arial"/>
                <a:cs typeface="Arial"/>
              </a:rPr>
              <a:t>WATERLOO</a:t>
            </a:r>
            <a:r>
              <a:rPr sz="471" spc="1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471" spc="-7" dirty="0">
                <a:solidFill>
                  <a:srgbClr val="FF0000"/>
                </a:solidFill>
                <a:latin typeface="Arial"/>
                <a:cs typeface="Arial"/>
              </a:rPr>
              <a:t>CHANTRY</a:t>
            </a:r>
            <a:endParaRPr sz="471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633049" y="3020758"/>
            <a:ext cx="850276" cy="14617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80" rIns="0" bIns="0" rtlCol="0">
            <a:spAutoFit/>
          </a:bodyPr>
          <a:lstStyle/>
          <a:p>
            <a:pPr>
              <a:spcBef>
                <a:spcPts val="11"/>
              </a:spcBef>
            </a:pPr>
            <a:r>
              <a:rPr sz="941" dirty="0">
                <a:latin typeface="Century Gothic"/>
                <a:cs typeface="Century Gothic"/>
              </a:rPr>
              <a:t>SERVICE</a:t>
            </a:r>
            <a:r>
              <a:rPr sz="941" spc="72" dirty="0">
                <a:latin typeface="Century Gothic"/>
                <a:cs typeface="Century Gothic"/>
              </a:rPr>
              <a:t> </a:t>
            </a:r>
            <a:r>
              <a:rPr sz="941" spc="-14" dirty="0">
                <a:latin typeface="Century Gothic"/>
                <a:cs typeface="Century Gothic"/>
              </a:rPr>
              <a:t>YARD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974227" y="654449"/>
            <a:ext cx="144855" cy="14617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80" rIns="0" bIns="0" rtlCol="0">
            <a:spAutoFit/>
          </a:bodyPr>
          <a:lstStyle/>
          <a:p>
            <a:pPr>
              <a:spcBef>
                <a:spcPts val="11"/>
              </a:spcBef>
            </a:pPr>
            <a:r>
              <a:rPr sz="941" spc="-18" dirty="0">
                <a:latin typeface="Century Gothic"/>
                <a:cs typeface="Century Gothic"/>
              </a:rPr>
              <a:t>68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6559032" y="785628"/>
            <a:ext cx="135658" cy="148074"/>
          </a:xfrm>
          <a:custGeom>
            <a:avLst/>
            <a:gdLst/>
            <a:ahLst/>
            <a:cxnLst/>
            <a:rect l="l" t="t" r="r" b="b"/>
            <a:pathLst>
              <a:path w="187325" h="204469">
                <a:moveTo>
                  <a:pt x="187211" y="0"/>
                </a:moveTo>
                <a:lnTo>
                  <a:pt x="0" y="0"/>
                </a:lnTo>
                <a:lnTo>
                  <a:pt x="0" y="204414"/>
                </a:lnTo>
                <a:lnTo>
                  <a:pt x="187211" y="204414"/>
                </a:lnTo>
                <a:lnTo>
                  <a:pt x="1872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45" name="object 45"/>
          <p:cNvSpPr txBox="1"/>
          <p:nvPr/>
        </p:nvSpPr>
        <p:spPr>
          <a:xfrm>
            <a:off x="6549833" y="774543"/>
            <a:ext cx="154972" cy="157320"/>
          </a:xfrm>
          <a:prstGeom prst="rect">
            <a:avLst/>
          </a:prstGeom>
        </p:spPr>
        <p:txBody>
          <a:bodyPr vert="horz" wrap="square" lIns="0" tIns="12416" rIns="0" bIns="0" rtlCol="0">
            <a:spAutoFit/>
          </a:bodyPr>
          <a:lstStyle/>
          <a:p>
            <a:pPr marL="9197">
              <a:spcBef>
                <a:spcPts val="98"/>
              </a:spcBef>
            </a:pPr>
            <a:r>
              <a:rPr sz="941" spc="-18" dirty="0">
                <a:latin typeface="Century Gothic"/>
                <a:cs typeface="Century Gothic"/>
              </a:rPr>
              <a:t>66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7099134" y="886759"/>
            <a:ext cx="135658" cy="148074"/>
          </a:xfrm>
          <a:custGeom>
            <a:avLst/>
            <a:gdLst/>
            <a:ahLst/>
            <a:cxnLst/>
            <a:rect l="l" t="t" r="r" b="b"/>
            <a:pathLst>
              <a:path w="187325" h="204469">
                <a:moveTo>
                  <a:pt x="187211" y="0"/>
                </a:moveTo>
                <a:lnTo>
                  <a:pt x="0" y="0"/>
                </a:lnTo>
                <a:lnTo>
                  <a:pt x="0" y="204414"/>
                </a:lnTo>
                <a:lnTo>
                  <a:pt x="187211" y="204414"/>
                </a:lnTo>
                <a:lnTo>
                  <a:pt x="1872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47" name="object 47"/>
          <p:cNvSpPr txBox="1"/>
          <p:nvPr/>
        </p:nvSpPr>
        <p:spPr>
          <a:xfrm>
            <a:off x="7089935" y="875676"/>
            <a:ext cx="154972" cy="157320"/>
          </a:xfrm>
          <a:prstGeom prst="rect">
            <a:avLst/>
          </a:prstGeom>
        </p:spPr>
        <p:txBody>
          <a:bodyPr vert="horz" wrap="square" lIns="0" tIns="12416" rIns="0" bIns="0" rtlCol="0">
            <a:spAutoFit/>
          </a:bodyPr>
          <a:lstStyle/>
          <a:p>
            <a:pPr marL="9197">
              <a:spcBef>
                <a:spcPts val="98"/>
              </a:spcBef>
            </a:pPr>
            <a:r>
              <a:rPr sz="941" spc="-18" dirty="0">
                <a:latin typeface="Century Gothic"/>
                <a:cs typeface="Century Gothic"/>
              </a:rPr>
              <a:t>65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7663420" y="955646"/>
            <a:ext cx="135658" cy="148074"/>
          </a:xfrm>
          <a:custGeom>
            <a:avLst/>
            <a:gdLst/>
            <a:ahLst/>
            <a:cxnLst/>
            <a:rect l="l" t="t" r="r" b="b"/>
            <a:pathLst>
              <a:path w="187325" h="204469">
                <a:moveTo>
                  <a:pt x="187211" y="0"/>
                </a:moveTo>
                <a:lnTo>
                  <a:pt x="0" y="0"/>
                </a:lnTo>
                <a:lnTo>
                  <a:pt x="0" y="204414"/>
                </a:lnTo>
                <a:lnTo>
                  <a:pt x="187211" y="204414"/>
                </a:lnTo>
                <a:lnTo>
                  <a:pt x="1872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49" name="object 49"/>
          <p:cNvSpPr txBox="1"/>
          <p:nvPr/>
        </p:nvSpPr>
        <p:spPr>
          <a:xfrm>
            <a:off x="7654221" y="944562"/>
            <a:ext cx="154972" cy="157320"/>
          </a:xfrm>
          <a:prstGeom prst="rect">
            <a:avLst/>
          </a:prstGeom>
        </p:spPr>
        <p:txBody>
          <a:bodyPr vert="horz" wrap="square" lIns="0" tIns="12416" rIns="0" bIns="0" rtlCol="0">
            <a:spAutoFit/>
          </a:bodyPr>
          <a:lstStyle/>
          <a:p>
            <a:pPr marL="9197">
              <a:spcBef>
                <a:spcPts val="98"/>
              </a:spcBef>
            </a:pPr>
            <a:r>
              <a:rPr sz="941" spc="-18" dirty="0">
                <a:latin typeface="Century Gothic"/>
                <a:cs typeface="Century Gothic"/>
              </a:rPr>
              <a:t>64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8119246" y="1079496"/>
            <a:ext cx="218432" cy="14617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80" rIns="0" bIns="0" rtlCol="0">
            <a:spAutoFit/>
          </a:bodyPr>
          <a:lstStyle/>
          <a:p>
            <a:pPr>
              <a:spcBef>
                <a:spcPts val="11"/>
              </a:spcBef>
            </a:pPr>
            <a:r>
              <a:rPr sz="941" spc="-18" dirty="0">
                <a:latin typeface="Century Gothic"/>
                <a:cs typeface="Century Gothic"/>
              </a:rPr>
              <a:t>63b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8610249" y="1159375"/>
            <a:ext cx="135658" cy="148074"/>
          </a:xfrm>
          <a:custGeom>
            <a:avLst/>
            <a:gdLst/>
            <a:ahLst/>
            <a:cxnLst/>
            <a:rect l="l" t="t" r="r" b="b"/>
            <a:pathLst>
              <a:path w="187325" h="204469">
                <a:moveTo>
                  <a:pt x="187211" y="0"/>
                </a:moveTo>
                <a:lnTo>
                  <a:pt x="0" y="0"/>
                </a:lnTo>
                <a:lnTo>
                  <a:pt x="0" y="204414"/>
                </a:lnTo>
                <a:lnTo>
                  <a:pt x="187211" y="204414"/>
                </a:lnTo>
                <a:lnTo>
                  <a:pt x="1872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52" name="object 52"/>
          <p:cNvSpPr txBox="1"/>
          <p:nvPr/>
        </p:nvSpPr>
        <p:spPr>
          <a:xfrm>
            <a:off x="8601049" y="1148291"/>
            <a:ext cx="154512" cy="157320"/>
          </a:xfrm>
          <a:prstGeom prst="rect">
            <a:avLst/>
          </a:prstGeom>
        </p:spPr>
        <p:txBody>
          <a:bodyPr vert="horz" wrap="square" lIns="0" tIns="12416" rIns="0" bIns="0" rtlCol="0">
            <a:spAutoFit/>
          </a:bodyPr>
          <a:lstStyle/>
          <a:p>
            <a:pPr marL="9197">
              <a:spcBef>
                <a:spcPts val="98"/>
              </a:spcBef>
            </a:pPr>
            <a:r>
              <a:rPr sz="941" spc="-18" dirty="0">
                <a:latin typeface="Century Gothic"/>
                <a:cs typeface="Century Gothic"/>
              </a:rPr>
              <a:t>63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7716185" y="295358"/>
            <a:ext cx="469514" cy="14617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80" rIns="0" bIns="0" rtlCol="0">
            <a:spAutoFit/>
          </a:bodyPr>
          <a:lstStyle/>
          <a:p>
            <a:pPr>
              <a:spcBef>
                <a:spcPts val="11"/>
              </a:spcBef>
            </a:pPr>
            <a:r>
              <a:rPr sz="941" dirty="0">
                <a:latin typeface="Century Gothic"/>
                <a:cs typeface="Century Gothic"/>
              </a:rPr>
              <a:t>67</a:t>
            </a:r>
            <a:r>
              <a:rPr sz="941" spc="11" dirty="0">
                <a:latin typeface="Century Gothic"/>
                <a:cs typeface="Century Gothic"/>
              </a:rPr>
              <a:t> </a:t>
            </a:r>
            <a:r>
              <a:rPr sz="941" dirty="0">
                <a:latin typeface="Century Gothic"/>
                <a:cs typeface="Century Gothic"/>
              </a:rPr>
              <a:t>to</a:t>
            </a:r>
            <a:r>
              <a:rPr sz="941" spc="18" dirty="0">
                <a:latin typeface="Century Gothic"/>
                <a:cs typeface="Century Gothic"/>
              </a:rPr>
              <a:t> </a:t>
            </a:r>
            <a:r>
              <a:rPr sz="941" spc="-18" dirty="0">
                <a:latin typeface="Century Gothic"/>
                <a:cs typeface="Century Gothic"/>
              </a:rPr>
              <a:t>69</a:t>
            </a:r>
            <a:endParaRPr sz="941">
              <a:latin typeface="Century Gothic"/>
              <a:cs typeface="Century Gothic"/>
            </a:endParaRPr>
          </a:p>
        </p:txBody>
      </p:sp>
      <p:grpSp>
        <p:nvGrpSpPr>
          <p:cNvPr id="54" name="object 54"/>
          <p:cNvGrpSpPr/>
          <p:nvPr/>
        </p:nvGrpSpPr>
        <p:grpSpPr>
          <a:xfrm>
            <a:off x="7625313" y="2837944"/>
            <a:ext cx="986853" cy="563325"/>
            <a:chOff x="7954950" y="3918815"/>
            <a:chExt cx="1362710" cy="777875"/>
          </a:xfrm>
        </p:grpSpPr>
        <p:pic>
          <p:nvPicPr>
            <p:cNvPr id="55" name="object 5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240634" y="3918815"/>
              <a:ext cx="76908" cy="76908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9006367" y="3957775"/>
              <a:ext cx="272415" cy="645160"/>
            </a:xfrm>
            <a:custGeom>
              <a:avLst/>
              <a:gdLst/>
              <a:ahLst/>
              <a:cxnLst/>
              <a:rect l="l" t="t" r="r" b="b"/>
              <a:pathLst>
                <a:path w="272415" h="645160">
                  <a:moveTo>
                    <a:pt x="136613" y="644572"/>
                  </a:moveTo>
                  <a:lnTo>
                    <a:pt x="0" y="644572"/>
                  </a:lnTo>
                </a:path>
                <a:path w="272415" h="645160">
                  <a:moveTo>
                    <a:pt x="272214" y="0"/>
                  </a:moveTo>
                  <a:lnTo>
                    <a:pt x="136613" y="644572"/>
                  </a:lnTo>
                </a:path>
              </a:pathLst>
            </a:custGeom>
            <a:ln w="50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57" name="object 57"/>
            <p:cNvSpPr/>
            <p:nvPr/>
          </p:nvSpPr>
          <p:spPr>
            <a:xfrm>
              <a:off x="7954950" y="4492045"/>
              <a:ext cx="1003935" cy="204470"/>
            </a:xfrm>
            <a:custGeom>
              <a:avLst/>
              <a:gdLst/>
              <a:ahLst/>
              <a:cxnLst/>
              <a:rect l="l" t="t" r="r" b="b"/>
              <a:pathLst>
                <a:path w="1003934" h="204470">
                  <a:moveTo>
                    <a:pt x="1003855" y="0"/>
                  </a:moveTo>
                  <a:lnTo>
                    <a:pt x="0" y="0"/>
                  </a:lnTo>
                  <a:lnTo>
                    <a:pt x="0" y="204414"/>
                  </a:lnTo>
                  <a:lnTo>
                    <a:pt x="1003855" y="204414"/>
                  </a:lnTo>
                  <a:lnTo>
                    <a:pt x="10038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58" name="object 58"/>
          <p:cNvSpPr txBox="1"/>
          <p:nvPr/>
        </p:nvSpPr>
        <p:spPr>
          <a:xfrm>
            <a:off x="7616114" y="3242012"/>
            <a:ext cx="745887" cy="157320"/>
          </a:xfrm>
          <a:prstGeom prst="rect">
            <a:avLst/>
          </a:prstGeom>
        </p:spPr>
        <p:txBody>
          <a:bodyPr vert="horz" wrap="square" lIns="0" tIns="12416" rIns="0" bIns="0" rtlCol="0">
            <a:spAutoFit/>
          </a:bodyPr>
          <a:lstStyle/>
          <a:p>
            <a:pPr marL="9197">
              <a:spcBef>
                <a:spcPts val="98"/>
              </a:spcBef>
            </a:pPr>
            <a:r>
              <a:rPr sz="941" dirty="0">
                <a:latin typeface="Century Gothic"/>
                <a:cs typeface="Century Gothic"/>
              </a:rPr>
              <a:t>SUB</a:t>
            </a:r>
            <a:r>
              <a:rPr sz="941" spc="29" dirty="0">
                <a:latin typeface="Century Gothic"/>
                <a:cs typeface="Century Gothic"/>
              </a:rPr>
              <a:t> </a:t>
            </a:r>
            <a:r>
              <a:rPr sz="941" spc="-7" dirty="0">
                <a:latin typeface="Century Gothic"/>
                <a:cs typeface="Century Gothic"/>
              </a:rPr>
              <a:t>STATION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9282262" y="1423197"/>
            <a:ext cx="135658" cy="148074"/>
          </a:xfrm>
          <a:custGeom>
            <a:avLst/>
            <a:gdLst/>
            <a:ahLst/>
            <a:cxnLst/>
            <a:rect l="l" t="t" r="r" b="b"/>
            <a:pathLst>
              <a:path w="187325" h="204469">
                <a:moveTo>
                  <a:pt x="187211" y="0"/>
                </a:moveTo>
                <a:lnTo>
                  <a:pt x="0" y="0"/>
                </a:lnTo>
                <a:lnTo>
                  <a:pt x="0" y="204414"/>
                </a:lnTo>
                <a:lnTo>
                  <a:pt x="187211" y="204414"/>
                </a:lnTo>
                <a:lnTo>
                  <a:pt x="1872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60" name="object 60"/>
          <p:cNvSpPr txBox="1"/>
          <p:nvPr/>
        </p:nvSpPr>
        <p:spPr>
          <a:xfrm>
            <a:off x="9273062" y="1412114"/>
            <a:ext cx="154512" cy="157320"/>
          </a:xfrm>
          <a:prstGeom prst="rect">
            <a:avLst/>
          </a:prstGeom>
        </p:spPr>
        <p:txBody>
          <a:bodyPr vert="horz" wrap="square" lIns="0" tIns="12416" rIns="0" bIns="0" rtlCol="0">
            <a:spAutoFit/>
          </a:bodyPr>
          <a:lstStyle/>
          <a:p>
            <a:pPr marL="9197">
              <a:spcBef>
                <a:spcPts val="98"/>
              </a:spcBef>
            </a:pPr>
            <a:r>
              <a:rPr sz="941" spc="-18" dirty="0">
                <a:latin typeface="Century Gothic"/>
                <a:cs typeface="Century Gothic"/>
              </a:rPr>
              <a:t>44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9643552" y="1163040"/>
            <a:ext cx="1200686" cy="728873"/>
          </a:xfrm>
          <a:custGeom>
            <a:avLst/>
            <a:gdLst/>
            <a:ahLst/>
            <a:cxnLst/>
            <a:rect l="l" t="t" r="r" b="b"/>
            <a:pathLst>
              <a:path w="1657984" h="1006475">
                <a:moveTo>
                  <a:pt x="95123" y="0"/>
                </a:moveTo>
                <a:lnTo>
                  <a:pt x="0" y="181139"/>
                </a:lnTo>
                <a:lnTo>
                  <a:pt x="1561440" y="1005879"/>
                </a:lnTo>
                <a:lnTo>
                  <a:pt x="1657576" y="824740"/>
                </a:lnTo>
                <a:lnTo>
                  <a:pt x="951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62" name="object 62"/>
          <p:cNvSpPr txBox="1"/>
          <p:nvPr/>
        </p:nvSpPr>
        <p:spPr>
          <a:xfrm rot="1620000">
            <a:off x="9595154" y="1474056"/>
            <a:ext cx="1287946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67"/>
              </a:lnSpc>
            </a:pPr>
            <a:r>
              <a:rPr sz="1412" baseline="8547" dirty="0">
                <a:latin typeface="Century Gothic"/>
                <a:cs typeface="Century Gothic"/>
              </a:rPr>
              <a:t>TH</a:t>
            </a:r>
            <a:r>
              <a:rPr sz="1412" baseline="6410" dirty="0">
                <a:latin typeface="Century Gothic"/>
                <a:cs typeface="Century Gothic"/>
              </a:rPr>
              <a:t>E</a:t>
            </a:r>
            <a:r>
              <a:rPr sz="1412" spc="-64" baseline="6410" dirty="0">
                <a:latin typeface="Century Gothic"/>
                <a:cs typeface="Century Gothic"/>
              </a:rPr>
              <a:t> </a:t>
            </a:r>
            <a:r>
              <a:rPr sz="1412" baseline="6410" dirty="0">
                <a:latin typeface="Century Gothic"/>
                <a:cs typeface="Century Gothic"/>
              </a:rPr>
              <a:t>CHA</a:t>
            </a:r>
            <a:r>
              <a:rPr sz="1412" baseline="4273" dirty="0">
                <a:latin typeface="Century Gothic"/>
                <a:cs typeface="Century Gothic"/>
              </a:rPr>
              <a:t>NTRY</a:t>
            </a:r>
            <a:r>
              <a:rPr sz="1412" spc="-32" baseline="4273" dirty="0">
                <a:latin typeface="Century Gothic"/>
                <a:cs typeface="Century Gothic"/>
              </a:rPr>
              <a:t> </a:t>
            </a:r>
            <a:r>
              <a:rPr sz="1412" spc="-11" baseline="2136" dirty="0">
                <a:latin typeface="Century Gothic"/>
                <a:cs typeface="Century Gothic"/>
              </a:rPr>
              <a:t>CEN</a:t>
            </a:r>
            <a:r>
              <a:rPr sz="941" spc="-7" dirty="0">
                <a:latin typeface="Century Gothic"/>
                <a:cs typeface="Century Gothic"/>
              </a:rPr>
              <a:t>TRE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2208490" y="469774"/>
            <a:ext cx="505383" cy="14617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80" rIns="0" bIns="0" rtlCol="0">
            <a:spAutoFit/>
          </a:bodyPr>
          <a:lstStyle/>
          <a:p>
            <a:pPr>
              <a:spcBef>
                <a:spcPts val="11"/>
              </a:spcBef>
            </a:pPr>
            <a:r>
              <a:rPr sz="941" dirty="0">
                <a:latin typeface="Century Gothic"/>
                <a:cs typeface="Century Gothic"/>
              </a:rPr>
              <a:t>31</a:t>
            </a:r>
            <a:r>
              <a:rPr sz="941" spc="11" dirty="0">
                <a:latin typeface="Century Gothic"/>
                <a:cs typeface="Century Gothic"/>
              </a:rPr>
              <a:t> </a:t>
            </a:r>
            <a:r>
              <a:rPr sz="941" dirty="0">
                <a:latin typeface="Century Gothic"/>
                <a:cs typeface="Century Gothic"/>
              </a:rPr>
              <a:t>TO</a:t>
            </a:r>
            <a:r>
              <a:rPr sz="941" spc="14" dirty="0">
                <a:latin typeface="Century Gothic"/>
                <a:cs typeface="Century Gothic"/>
              </a:rPr>
              <a:t> </a:t>
            </a:r>
            <a:r>
              <a:rPr sz="941" spc="-18" dirty="0">
                <a:latin typeface="Century Gothic"/>
                <a:cs typeface="Century Gothic"/>
              </a:rPr>
              <a:t>37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11828145" y="1623995"/>
            <a:ext cx="135658" cy="148074"/>
          </a:xfrm>
          <a:custGeom>
            <a:avLst/>
            <a:gdLst/>
            <a:ahLst/>
            <a:cxnLst/>
            <a:rect l="l" t="t" r="r" b="b"/>
            <a:pathLst>
              <a:path w="187325" h="204469">
                <a:moveTo>
                  <a:pt x="187211" y="0"/>
                </a:moveTo>
                <a:lnTo>
                  <a:pt x="0" y="0"/>
                </a:lnTo>
                <a:lnTo>
                  <a:pt x="0" y="204414"/>
                </a:lnTo>
                <a:lnTo>
                  <a:pt x="187211" y="204414"/>
                </a:lnTo>
                <a:lnTo>
                  <a:pt x="1872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65" name="object 65"/>
          <p:cNvSpPr txBox="1"/>
          <p:nvPr/>
        </p:nvSpPr>
        <p:spPr>
          <a:xfrm>
            <a:off x="11818944" y="1612911"/>
            <a:ext cx="154512" cy="157320"/>
          </a:xfrm>
          <a:prstGeom prst="rect">
            <a:avLst/>
          </a:prstGeom>
        </p:spPr>
        <p:txBody>
          <a:bodyPr vert="horz" wrap="square" lIns="0" tIns="12416" rIns="0" bIns="0" rtlCol="0">
            <a:spAutoFit/>
          </a:bodyPr>
          <a:lstStyle/>
          <a:p>
            <a:pPr marL="9197">
              <a:spcBef>
                <a:spcPts val="98"/>
              </a:spcBef>
            </a:pPr>
            <a:r>
              <a:rPr sz="941" spc="-18" dirty="0">
                <a:latin typeface="Century Gothic"/>
                <a:cs typeface="Century Gothic"/>
              </a:rPr>
              <a:t>39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15405134" y="5619412"/>
            <a:ext cx="135658" cy="148074"/>
          </a:xfrm>
          <a:custGeom>
            <a:avLst/>
            <a:gdLst/>
            <a:ahLst/>
            <a:cxnLst/>
            <a:rect l="l" t="t" r="r" b="b"/>
            <a:pathLst>
              <a:path w="187325" h="204470">
                <a:moveTo>
                  <a:pt x="187206" y="0"/>
                </a:moveTo>
                <a:lnTo>
                  <a:pt x="0" y="0"/>
                </a:lnTo>
                <a:lnTo>
                  <a:pt x="0" y="204414"/>
                </a:lnTo>
                <a:lnTo>
                  <a:pt x="187206" y="204414"/>
                </a:lnTo>
                <a:lnTo>
                  <a:pt x="1872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67" name="object 67"/>
          <p:cNvSpPr txBox="1"/>
          <p:nvPr/>
        </p:nvSpPr>
        <p:spPr>
          <a:xfrm>
            <a:off x="15395930" y="5608349"/>
            <a:ext cx="154512" cy="157320"/>
          </a:xfrm>
          <a:prstGeom prst="rect">
            <a:avLst/>
          </a:prstGeom>
        </p:spPr>
        <p:txBody>
          <a:bodyPr vert="horz" wrap="square" lIns="0" tIns="12416" rIns="0" bIns="0" rtlCol="0">
            <a:spAutoFit/>
          </a:bodyPr>
          <a:lstStyle/>
          <a:p>
            <a:pPr marL="9197">
              <a:spcBef>
                <a:spcPts val="98"/>
              </a:spcBef>
            </a:pPr>
            <a:r>
              <a:rPr sz="941" spc="-18" dirty="0">
                <a:latin typeface="Century Gothic"/>
                <a:cs typeface="Century Gothic"/>
              </a:rPr>
              <a:t>57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13713008" y="2808974"/>
            <a:ext cx="1314271" cy="145248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60" rIns="0" bIns="0" rtlCol="0">
            <a:spAutoFit/>
          </a:bodyPr>
          <a:lstStyle/>
          <a:p>
            <a:pPr>
              <a:spcBef>
                <a:spcPts val="4"/>
              </a:spcBef>
            </a:pPr>
            <a:r>
              <a:rPr sz="941" dirty="0">
                <a:latin typeface="Century Gothic"/>
                <a:cs typeface="Century Gothic"/>
              </a:rPr>
              <a:t>THE</a:t>
            </a:r>
            <a:r>
              <a:rPr sz="941" spc="43" dirty="0">
                <a:latin typeface="Century Gothic"/>
                <a:cs typeface="Century Gothic"/>
              </a:rPr>
              <a:t> </a:t>
            </a:r>
            <a:r>
              <a:rPr sz="941" dirty="0">
                <a:latin typeface="Century Gothic"/>
                <a:cs typeface="Century Gothic"/>
              </a:rPr>
              <a:t>CHANTRY</a:t>
            </a:r>
            <a:r>
              <a:rPr sz="941" spc="69" dirty="0">
                <a:latin typeface="Century Gothic"/>
                <a:cs typeface="Century Gothic"/>
              </a:rPr>
              <a:t> </a:t>
            </a:r>
            <a:r>
              <a:rPr sz="941" spc="-7" dirty="0">
                <a:latin typeface="Century Gothic"/>
                <a:cs typeface="Century Gothic"/>
              </a:rPr>
              <a:t>CENTRE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13865439" y="2957008"/>
            <a:ext cx="982714" cy="145248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60" rIns="0" bIns="0" rtlCol="0">
            <a:spAutoFit/>
          </a:bodyPr>
          <a:lstStyle/>
          <a:p>
            <a:pPr>
              <a:spcBef>
                <a:spcPts val="4"/>
              </a:spcBef>
            </a:pPr>
            <a:r>
              <a:rPr sz="941" dirty="0">
                <a:latin typeface="Century Gothic"/>
                <a:cs typeface="Century Gothic"/>
              </a:rPr>
              <a:t>SHOPPING</a:t>
            </a:r>
            <a:r>
              <a:rPr sz="941" spc="87" dirty="0">
                <a:latin typeface="Century Gothic"/>
                <a:cs typeface="Century Gothic"/>
              </a:rPr>
              <a:t> </a:t>
            </a:r>
            <a:r>
              <a:rPr sz="941" spc="-14" dirty="0">
                <a:latin typeface="Century Gothic"/>
                <a:cs typeface="Century Gothic"/>
              </a:rPr>
              <a:t>MALL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10003376" y="7996003"/>
            <a:ext cx="745428" cy="148074"/>
          </a:xfrm>
          <a:custGeom>
            <a:avLst/>
            <a:gdLst/>
            <a:ahLst/>
            <a:cxnLst/>
            <a:rect l="l" t="t" r="r" b="b"/>
            <a:pathLst>
              <a:path w="1029334" h="204470">
                <a:moveTo>
                  <a:pt x="1029154" y="0"/>
                </a:moveTo>
                <a:lnTo>
                  <a:pt x="0" y="0"/>
                </a:lnTo>
                <a:lnTo>
                  <a:pt x="0" y="204414"/>
                </a:lnTo>
                <a:lnTo>
                  <a:pt x="1029154" y="204414"/>
                </a:lnTo>
                <a:lnTo>
                  <a:pt x="10291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71" name="object 71"/>
          <p:cNvSpPr txBox="1"/>
          <p:nvPr/>
        </p:nvSpPr>
        <p:spPr>
          <a:xfrm>
            <a:off x="9994176" y="7984945"/>
            <a:ext cx="764282" cy="157320"/>
          </a:xfrm>
          <a:prstGeom prst="rect">
            <a:avLst/>
          </a:prstGeom>
        </p:spPr>
        <p:txBody>
          <a:bodyPr vert="horz" wrap="square" lIns="0" tIns="12416" rIns="0" bIns="0" rtlCol="0">
            <a:spAutoFit/>
          </a:bodyPr>
          <a:lstStyle/>
          <a:p>
            <a:pPr marL="9197">
              <a:spcBef>
                <a:spcPts val="98"/>
              </a:spcBef>
            </a:pPr>
            <a:r>
              <a:rPr sz="941" dirty="0">
                <a:latin typeface="Century Gothic"/>
                <a:cs typeface="Century Gothic"/>
              </a:rPr>
              <a:t>POST</a:t>
            </a:r>
            <a:r>
              <a:rPr sz="941" spc="22" dirty="0">
                <a:latin typeface="Century Gothic"/>
                <a:cs typeface="Century Gothic"/>
              </a:rPr>
              <a:t> </a:t>
            </a:r>
            <a:r>
              <a:rPr sz="941" spc="-7" dirty="0">
                <a:latin typeface="Century Gothic"/>
                <a:cs typeface="Century Gothic"/>
              </a:rPr>
              <a:t>OFFICE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11205966" y="8670948"/>
            <a:ext cx="144855" cy="14617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80" rIns="0" bIns="0" rtlCol="0">
            <a:spAutoFit/>
          </a:bodyPr>
          <a:lstStyle/>
          <a:p>
            <a:pPr>
              <a:spcBef>
                <a:spcPts val="11"/>
              </a:spcBef>
            </a:pPr>
            <a:r>
              <a:rPr sz="941" spc="-18" dirty="0">
                <a:latin typeface="Century Gothic"/>
                <a:cs typeface="Century Gothic"/>
              </a:rPr>
              <a:t>29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12894426" y="8077347"/>
            <a:ext cx="654836" cy="148074"/>
          </a:xfrm>
          <a:custGeom>
            <a:avLst/>
            <a:gdLst/>
            <a:ahLst/>
            <a:cxnLst/>
            <a:rect l="l" t="t" r="r" b="b"/>
            <a:pathLst>
              <a:path w="904240" h="204470">
                <a:moveTo>
                  <a:pt x="903672" y="0"/>
                </a:moveTo>
                <a:lnTo>
                  <a:pt x="0" y="0"/>
                </a:lnTo>
                <a:lnTo>
                  <a:pt x="0" y="204414"/>
                </a:lnTo>
                <a:lnTo>
                  <a:pt x="903672" y="204414"/>
                </a:lnTo>
                <a:lnTo>
                  <a:pt x="90367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74" name="object 74"/>
          <p:cNvSpPr txBox="1"/>
          <p:nvPr/>
        </p:nvSpPr>
        <p:spPr>
          <a:xfrm>
            <a:off x="12885224" y="8066290"/>
            <a:ext cx="673231" cy="157320"/>
          </a:xfrm>
          <a:prstGeom prst="rect">
            <a:avLst/>
          </a:prstGeom>
        </p:spPr>
        <p:txBody>
          <a:bodyPr vert="horz" wrap="square" lIns="0" tIns="12416" rIns="0" bIns="0" rtlCol="0">
            <a:spAutoFit/>
          </a:bodyPr>
          <a:lstStyle/>
          <a:p>
            <a:pPr marL="9197">
              <a:spcBef>
                <a:spcPts val="98"/>
              </a:spcBef>
            </a:pPr>
            <a:r>
              <a:rPr sz="941" spc="-7" dirty="0">
                <a:latin typeface="Century Gothic"/>
                <a:cs typeface="Century Gothic"/>
              </a:rPr>
              <a:t>GUILDHALL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4772370" y="8637237"/>
            <a:ext cx="872349" cy="148074"/>
          </a:xfrm>
          <a:custGeom>
            <a:avLst/>
            <a:gdLst/>
            <a:ahLst/>
            <a:cxnLst/>
            <a:rect l="l" t="t" r="r" b="b"/>
            <a:pathLst>
              <a:path w="1204595" h="204470">
                <a:moveTo>
                  <a:pt x="1204222" y="0"/>
                </a:moveTo>
                <a:lnTo>
                  <a:pt x="0" y="0"/>
                </a:lnTo>
                <a:lnTo>
                  <a:pt x="0" y="204414"/>
                </a:lnTo>
                <a:lnTo>
                  <a:pt x="1204222" y="204414"/>
                </a:lnTo>
                <a:lnTo>
                  <a:pt x="12042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76" name="object 76"/>
          <p:cNvSpPr txBox="1"/>
          <p:nvPr/>
        </p:nvSpPr>
        <p:spPr>
          <a:xfrm>
            <a:off x="4763172" y="8626179"/>
            <a:ext cx="890743" cy="157320"/>
          </a:xfrm>
          <a:prstGeom prst="rect">
            <a:avLst/>
          </a:prstGeom>
        </p:spPr>
        <p:txBody>
          <a:bodyPr vert="horz" wrap="square" lIns="0" tIns="12416" rIns="0" bIns="0" rtlCol="0">
            <a:spAutoFit/>
          </a:bodyPr>
          <a:lstStyle/>
          <a:p>
            <a:pPr marL="9197">
              <a:spcBef>
                <a:spcPts val="98"/>
              </a:spcBef>
            </a:pPr>
            <a:r>
              <a:rPr sz="941" dirty="0">
                <a:latin typeface="Century Gothic"/>
                <a:cs typeface="Century Gothic"/>
              </a:rPr>
              <a:t>SIMPLY</a:t>
            </a:r>
            <a:r>
              <a:rPr sz="941" spc="62" dirty="0">
                <a:latin typeface="Century Gothic"/>
                <a:cs typeface="Century Gothic"/>
              </a:rPr>
              <a:t> </a:t>
            </a:r>
            <a:r>
              <a:rPr sz="941" spc="-7" dirty="0">
                <a:latin typeface="Century Gothic"/>
                <a:cs typeface="Century Gothic"/>
              </a:rPr>
              <a:t>HEALTH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2345940" y="7847237"/>
            <a:ext cx="135658" cy="148074"/>
          </a:xfrm>
          <a:custGeom>
            <a:avLst/>
            <a:gdLst/>
            <a:ahLst/>
            <a:cxnLst/>
            <a:rect l="l" t="t" r="r" b="b"/>
            <a:pathLst>
              <a:path w="187325" h="204470">
                <a:moveTo>
                  <a:pt x="187211" y="0"/>
                </a:moveTo>
                <a:lnTo>
                  <a:pt x="0" y="0"/>
                </a:lnTo>
                <a:lnTo>
                  <a:pt x="0" y="204414"/>
                </a:lnTo>
                <a:lnTo>
                  <a:pt x="187211" y="204414"/>
                </a:lnTo>
                <a:lnTo>
                  <a:pt x="1872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78" name="object 78"/>
          <p:cNvSpPr txBox="1"/>
          <p:nvPr/>
        </p:nvSpPr>
        <p:spPr>
          <a:xfrm>
            <a:off x="2336742" y="7836179"/>
            <a:ext cx="154512" cy="157320"/>
          </a:xfrm>
          <a:prstGeom prst="rect">
            <a:avLst/>
          </a:prstGeom>
        </p:spPr>
        <p:txBody>
          <a:bodyPr vert="horz" wrap="square" lIns="0" tIns="12416" rIns="0" bIns="0" rtlCol="0">
            <a:spAutoFit/>
          </a:bodyPr>
          <a:lstStyle/>
          <a:p>
            <a:pPr marL="9197">
              <a:spcBef>
                <a:spcPts val="98"/>
              </a:spcBef>
            </a:pPr>
            <a:r>
              <a:rPr sz="941" spc="-18" dirty="0">
                <a:latin typeface="Century Gothic"/>
                <a:cs typeface="Century Gothic"/>
              </a:rPr>
              <a:t>20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7054431" y="6887217"/>
            <a:ext cx="1285760" cy="396857"/>
          </a:xfrm>
          <a:custGeom>
            <a:avLst/>
            <a:gdLst/>
            <a:ahLst/>
            <a:cxnLst/>
            <a:rect l="l" t="t" r="r" b="b"/>
            <a:pathLst>
              <a:path w="1775459" h="548004">
                <a:moveTo>
                  <a:pt x="40478" y="0"/>
                </a:moveTo>
                <a:lnTo>
                  <a:pt x="0" y="200366"/>
                </a:lnTo>
                <a:lnTo>
                  <a:pt x="1734484" y="547465"/>
                </a:lnTo>
                <a:lnTo>
                  <a:pt x="1774962" y="347099"/>
                </a:lnTo>
                <a:lnTo>
                  <a:pt x="404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80" name="object 80"/>
          <p:cNvSpPr txBox="1"/>
          <p:nvPr/>
        </p:nvSpPr>
        <p:spPr>
          <a:xfrm rot="660000">
            <a:off x="7052262" y="7030427"/>
            <a:ext cx="1287946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67"/>
              </a:lnSpc>
            </a:pPr>
            <a:r>
              <a:rPr sz="1412" baseline="4273" dirty="0">
                <a:latin typeface="Century Gothic"/>
                <a:cs typeface="Century Gothic"/>
              </a:rPr>
              <a:t>W</a:t>
            </a:r>
            <a:r>
              <a:rPr sz="1412" baseline="2136" dirty="0">
                <a:latin typeface="Century Gothic"/>
                <a:cs typeface="Century Gothic"/>
              </a:rPr>
              <a:t>AVERLEY</a:t>
            </a:r>
            <a:r>
              <a:rPr sz="1412" spc="43" baseline="2136" dirty="0">
                <a:latin typeface="Century Gothic"/>
                <a:cs typeface="Century Gothic"/>
              </a:rPr>
              <a:t> </a:t>
            </a:r>
            <a:r>
              <a:rPr sz="1412" spc="-11" baseline="2136" dirty="0">
                <a:latin typeface="Century Gothic"/>
                <a:cs typeface="Century Gothic"/>
              </a:rPr>
              <a:t>BUIL</a:t>
            </a:r>
            <a:r>
              <a:rPr sz="941" spc="-7" dirty="0">
                <a:latin typeface="Century Gothic"/>
                <a:cs typeface="Century Gothic"/>
              </a:rPr>
              <a:t>DINGS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11156132" y="6756039"/>
            <a:ext cx="135658" cy="148074"/>
          </a:xfrm>
          <a:custGeom>
            <a:avLst/>
            <a:gdLst/>
            <a:ahLst/>
            <a:cxnLst/>
            <a:rect l="l" t="t" r="r" b="b"/>
            <a:pathLst>
              <a:path w="187325" h="204470">
                <a:moveTo>
                  <a:pt x="187211" y="0"/>
                </a:moveTo>
                <a:lnTo>
                  <a:pt x="0" y="0"/>
                </a:lnTo>
                <a:lnTo>
                  <a:pt x="0" y="204414"/>
                </a:lnTo>
                <a:lnTo>
                  <a:pt x="187211" y="204414"/>
                </a:lnTo>
                <a:lnTo>
                  <a:pt x="1872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82" name="object 82"/>
          <p:cNvSpPr txBox="1"/>
          <p:nvPr/>
        </p:nvSpPr>
        <p:spPr>
          <a:xfrm>
            <a:off x="11146931" y="6744982"/>
            <a:ext cx="154512" cy="157320"/>
          </a:xfrm>
          <a:prstGeom prst="rect">
            <a:avLst/>
          </a:prstGeom>
        </p:spPr>
        <p:txBody>
          <a:bodyPr vert="horz" wrap="square" lIns="0" tIns="12416" rIns="0" bIns="0" rtlCol="0">
            <a:spAutoFit/>
          </a:bodyPr>
          <a:lstStyle/>
          <a:p>
            <a:pPr marL="9197">
              <a:spcBef>
                <a:spcPts val="98"/>
              </a:spcBef>
            </a:pPr>
            <a:r>
              <a:rPr sz="941" spc="-18" dirty="0">
                <a:latin typeface="Century Gothic"/>
                <a:cs typeface="Century Gothic"/>
              </a:rPr>
              <a:t>35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11872849" y="5424477"/>
            <a:ext cx="184862" cy="190841"/>
          </a:xfrm>
          <a:custGeom>
            <a:avLst/>
            <a:gdLst/>
            <a:ahLst/>
            <a:cxnLst/>
            <a:rect l="l" t="t" r="r" b="b"/>
            <a:pathLst>
              <a:path w="255269" h="263525">
                <a:moveTo>
                  <a:pt x="83991" y="0"/>
                </a:moveTo>
                <a:lnTo>
                  <a:pt x="0" y="187211"/>
                </a:lnTo>
                <a:lnTo>
                  <a:pt x="171019" y="263107"/>
                </a:lnTo>
                <a:lnTo>
                  <a:pt x="255011" y="76908"/>
                </a:lnTo>
                <a:lnTo>
                  <a:pt x="839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84" name="object 84"/>
          <p:cNvSpPr txBox="1"/>
          <p:nvPr/>
        </p:nvSpPr>
        <p:spPr>
          <a:xfrm rot="1440000">
            <a:off x="11871105" y="5462699"/>
            <a:ext cx="183996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67"/>
              </a:lnSpc>
            </a:pPr>
            <a:r>
              <a:rPr sz="941" spc="-18" dirty="0">
                <a:latin typeface="Century Gothic"/>
                <a:cs typeface="Century Gothic"/>
              </a:rPr>
              <a:t>37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12528740" y="5810684"/>
            <a:ext cx="481930" cy="321900"/>
          </a:xfrm>
          <a:custGeom>
            <a:avLst/>
            <a:gdLst/>
            <a:ahLst/>
            <a:cxnLst/>
            <a:rect l="l" t="t" r="r" b="b"/>
            <a:pathLst>
              <a:path w="665480" h="444500">
                <a:moveTo>
                  <a:pt x="82980" y="0"/>
                </a:moveTo>
                <a:lnTo>
                  <a:pt x="0" y="187211"/>
                </a:lnTo>
                <a:lnTo>
                  <a:pt x="581872" y="444236"/>
                </a:lnTo>
                <a:lnTo>
                  <a:pt x="664852" y="257035"/>
                </a:lnTo>
                <a:lnTo>
                  <a:pt x="829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86" name="object 86"/>
          <p:cNvSpPr txBox="1"/>
          <p:nvPr/>
        </p:nvSpPr>
        <p:spPr>
          <a:xfrm rot="1380000">
            <a:off x="12527020" y="5915831"/>
            <a:ext cx="479077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67"/>
              </a:lnSpc>
            </a:pPr>
            <a:r>
              <a:rPr sz="1412" baseline="2136" dirty="0">
                <a:latin typeface="Century Gothic"/>
                <a:cs typeface="Century Gothic"/>
              </a:rPr>
              <a:t>40</a:t>
            </a:r>
            <a:r>
              <a:rPr sz="1412" spc="-27" baseline="2136" dirty="0">
                <a:latin typeface="Century Gothic"/>
                <a:cs typeface="Century Gothic"/>
              </a:rPr>
              <a:t> </a:t>
            </a:r>
            <a:r>
              <a:rPr sz="1412" baseline="2136" dirty="0">
                <a:latin typeface="Century Gothic"/>
                <a:cs typeface="Century Gothic"/>
              </a:rPr>
              <a:t>to</a:t>
            </a:r>
            <a:r>
              <a:rPr sz="1412" spc="-27" baseline="2136" dirty="0">
                <a:latin typeface="Century Gothic"/>
                <a:cs typeface="Century Gothic"/>
              </a:rPr>
              <a:t> </a:t>
            </a:r>
            <a:r>
              <a:rPr sz="941" spc="-18" dirty="0">
                <a:latin typeface="Century Gothic"/>
                <a:cs typeface="Century Gothic"/>
              </a:rPr>
              <a:t>43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13537127" y="6355175"/>
            <a:ext cx="189921" cy="194979"/>
          </a:xfrm>
          <a:custGeom>
            <a:avLst/>
            <a:gdLst/>
            <a:ahLst/>
            <a:cxnLst/>
            <a:rect l="l" t="t" r="r" b="b"/>
            <a:pathLst>
              <a:path w="262255" h="269240">
                <a:moveTo>
                  <a:pt x="98159" y="0"/>
                </a:moveTo>
                <a:lnTo>
                  <a:pt x="0" y="179115"/>
                </a:lnTo>
                <a:lnTo>
                  <a:pt x="163936" y="269179"/>
                </a:lnTo>
                <a:lnTo>
                  <a:pt x="262095" y="89051"/>
                </a:lnTo>
                <a:lnTo>
                  <a:pt x="981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88" name="object 88"/>
          <p:cNvSpPr txBox="1"/>
          <p:nvPr/>
        </p:nvSpPr>
        <p:spPr>
          <a:xfrm rot="1680000">
            <a:off x="13537529" y="6395201"/>
            <a:ext cx="183996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67"/>
              </a:lnSpc>
            </a:pPr>
            <a:r>
              <a:rPr sz="941" spc="-18" dirty="0">
                <a:latin typeface="Century Gothic"/>
                <a:cs typeface="Century Gothic"/>
              </a:rPr>
              <a:t>47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14245781" y="6726726"/>
            <a:ext cx="476412" cy="342593"/>
          </a:xfrm>
          <a:custGeom>
            <a:avLst/>
            <a:gdLst/>
            <a:ahLst/>
            <a:cxnLst/>
            <a:rect l="l" t="t" r="r" b="b"/>
            <a:pathLst>
              <a:path w="657859" h="473075">
                <a:moveTo>
                  <a:pt x="93099" y="0"/>
                </a:moveTo>
                <a:lnTo>
                  <a:pt x="0" y="181139"/>
                </a:lnTo>
                <a:lnTo>
                  <a:pt x="564668" y="472581"/>
                </a:lnTo>
                <a:lnTo>
                  <a:pt x="657768" y="291441"/>
                </a:lnTo>
                <a:lnTo>
                  <a:pt x="930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90" name="object 90"/>
          <p:cNvSpPr txBox="1"/>
          <p:nvPr/>
        </p:nvSpPr>
        <p:spPr>
          <a:xfrm rot="1620000">
            <a:off x="14242047" y="6840712"/>
            <a:ext cx="477743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67"/>
              </a:lnSpc>
            </a:pPr>
            <a:r>
              <a:rPr sz="941" dirty="0">
                <a:latin typeface="Century Gothic"/>
                <a:cs typeface="Century Gothic"/>
              </a:rPr>
              <a:t>51</a:t>
            </a:r>
            <a:r>
              <a:rPr sz="941" spc="4" dirty="0">
                <a:latin typeface="Century Gothic"/>
                <a:cs typeface="Century Gothic"/>
              </a:rPr>
              <a:t> </a:t>
            </a:r>
            <a:r>
              <a:rPr sz="941" dirty="0">
                <a:latin typeface="Century Gothic"/>
                <a:cs typeface="Century Gothic"/>
              </a:rPr>
              <a:t>to</a:t>
            </a:r>
            <a:r>
              <a:rPr sz="941" spc="4" dirty="0">
                <a:latin typeface="Century Gothic"/>
                <a:cs typeface="Century Gothic"/>
              </a:rPr>
              <a:t> </a:t>
            </a:r>
            <a:r>
              <a:rPr sz="941" spc="-18" dirty="0">
                <a:latin typeface="Century Gothic"/>
                <a:cs typeface="Century Gothic"/>
              </a:rPr>
              <a:t>53</a:t>
            </a:r>
            <a:endParaRPr sz="941">
              <a:latin typeface="Century Gothic"/>
              <a:cs typeface="Century Gothic"/>
            </a:endParaRPr>
          </a:p>
        </p:txBody>
      </p:sp>
      <p:grpSp>
        <p:nvGrpSpPr>
          <p:cNvPr id="91" name="object 91"/>
          <p:cNvGrpSpPr/>
          <p:nvPr/>
        </p:nvGrpSpPr>
        <p:grpSpPr>
          <a:xfrm>
            <a:off x="13373337" y="6196509"/>
            <a:ext cx="990072" cy="990992"/>
            <a:chOff x="15892189" y="8556537"/>
            <a:chExt cx="1367155" cy="1368425"/>
          </a:xfrm>
        </p:grpSpPr>
        <p:pic>
          <p:nvPicPr>
            <p:cNvPr id="92" name="object 9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5892189" y="9847797"/>
              <a:ext cx="76908" cy="76908"/>
            </a:xfrm>
            <a:prstGeom prst="rect">
              <a:avLst/>
            </a:prstGeom>
          </p:spPr>
        </p:pic>
        <p:sp>
          <p:nvSpPr>
            <p:cNvPr id="93" name="object 93"/>
            <p:cNvSpPr/>
            <p:nvPr/>
          </p:nvSpPr>
          <p:spPr>
            <a:xfrm>
              <a:off x="15930137" y="8559077"/>
              <a:ext cx="1327150" cy="1327785"/>
            </a:xfrm>
            <a:custGeom>
              <a:avLst/>
              <a:gdLst/>
              <a:ahLst/>
              <a:cxnLst/>
              <a:rect l="l" t="t" r="r" b="b"/>
              <a:pathLst>
                <a:path w="1327150" h="1327784">
                  <a:moveTo>
                    <a:pt x="991712" y="0"/>
                  </a:moveTo>
                  <a:lnTo>
                    <a:pt x="1326668" y="0"/>
                  </a:lnTo>
                </a:path>
                <a:path w="1327150" h="1327784">
                  <a:moveTo>
                    <a:pt x="0" y="1327680"/>
                  </a:moveTo>
                  <a:lnTo>
                    <a:pt x="991712" y="0"/>
                  </a:lnTo>
                </a:path>
              </a:pathLst>
            </a:custGeom>
            <a:ln w="505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94" name="object 94"/>
          <p:cNvSpPr txBox="1"/>
          <p:nvPr/>
        </p:nvSpPr>
        <p:spPr>
          <a:xfrm>
            <a:off x="14396014" y="6119201"/>
            <a:ext cx="728873" cy="145248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60" rIns="0" bIns="0" rtlCol="0">
            <a:spAutoFit/>
          </a:bodyPr>
          <a:lstStyle/>
          <a:p>
            <a:pPr>
              <a:spcBef>
                <a:spcPts val="4"/>
              </a:spcBef>
            </a:pPr>
            <a:r>
              <a:rPr sz="941" spc="-7" dirty="0">
                <a:solidFill>
                  <a:srgbClr val="FF0000"/>
                </a:solidFill>
                <a:latin typeface="Century Gothic"/>
                <a:cs typeface="Century Gothic"/>
              </a:rPr>
              <a:t>PEDESTRIAN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14396014" y="6267235"/>
            <a:ext cx="467215" cy="145248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60" rIns="0" bIns="0" rtlCol="0">
            <a:spAutoFit/>
          </a:bodyPr>
          <a:lstStyle/>
          <a:p>
            <a:pPr>
              <a:spcBef>
                <a:spcPts val="4"/>
              </a:spcBef>
            </a:pPr>
            <a:r>
              <a:rPr sz="941" spc="-7" dirty="0">
                <a:solidFill>
                  <a:srgbClr val="FF0000"/>
                </a:solidFill>
                <a:latin typeface="Century Gothic"/>
                <a:cs typeface="Century Gothic"/>
              </a:rPr>
              <a:t>TRAFFIC</a:t>
            </a:r>
            <a:endParaRPr sz="941">
              <a:latin typeface="Century Gothic"/>
              <a:cs typeface="Century Gothic"/>
            </a:endParaRPr>
          </a:p>
        </p:txBody>
      </p:sp>
      <p:pic>
        <p:nvPicPr>
          <p:cNvPr id="96" name="object 96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9530695" y="6214104"/>
            <a:ext cx="196767" cy="174415"/>
          </a:xfrm>
          <a:prstGeom prst="rect">
            <a:avLst/>
          </a:prstGeom>
        </p:spPr>
      </p:pic>
      <p:sp>
        <p:nvSpPr>
          <p:cNvPr id="97" name="object 97"/>
          <p:cNvSpPr txBox="1"/>
          <p:nvPr/>
        </p:nvSpPr>
        <p:spPr>
          <a:xfrm>
            <a:off x="8653486" y="6307542"/>
            <a:ext cx="851655" cy="14617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80" rIns="0" bIns="0" rtlCol="0">
            <a:spAutoFit/>
          </a:bodyPr>
          <a:lstStyle/>
          <a:p>
            <a:pPr>
              <a:spcBef>
                <a:spcPts val="11"/>
              </a:spcBef>
            </a:pPr>
            <a:r>
              <a:rPr sz="941" dirty="0">
                <a:solidFill>
                  <a:srgbClr val="FF0000"/>
                </a:solidFill>
                <a:latin typeface="Century Gothic"/>
                <a:cs typeface="Century Gothic"/>
              </a:rPr>
              <a:t>BICYCLE</a:t>
            </a:r>
            <a:r>
              <a:rPr sz="941" spc="76" dirty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sz="941" spc="-14" dirty="0">
                <a:solidFill>
                  <a:srgbClr val="FF0000"/>
                </a:solidFill>
                <a:latin typeface="Century Gothic"/>
                <a:cs typeface="Century Gothic"/>
              </a:rPr>
              <a:t>PARK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9067537" y="6830408"/>
            <a:ext cx="613449" cy="148498"/>
          </a:xfrm>
          <a:prstGeom prst="rect">
            <a:avLst/>
          </a:prstGeom>
        </p:spPr>
        <p:txBody>
          <a:bodyPr vert="horz" wrap="square" lIns="0" tIns="3679" rIns="0" bIns="0" rtlCol="0">
            <a:spAutoFit/>
          </a:bodyPr>
          <a:lstStyle/>
          <a:p>
            <a:pPr>
              <a:spcBef>
                <a:spcPts val="29"/>
              </a:spcBef>
            </a:pPr>
            <a:r>
              <a:rPr sz="941" dirty="0">
                <a:solidFill>
                  <a:srgbClr val="FF0000"/>
                </a:solidFill>
                <a:latin typeface="Century Gothic"/>
                <a:cs typeface="Century Gothic"/>
              </a:rPr>
              <a:t>CAR</a:t>
            </a:r>
            <a:r>
              <a:rPr sz="941" spc="58" dirty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sz="941" spc="-14" dirty="0">
                <a:solidFill>
                  <a:srgbClr val="FF0000"/>
                </a:solidFill>
                <a:latin typeface="Century Gothic"/>
                <a:cs typeface="Century Gothic"/>
              </a:rPr>
              <a:t>PARK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10021698" y="7441976"/>
            <a:ext cx="709099" cy="148074"/>
          </a:xfrm>
          <a:custGeom>
            <a:avLst/>
            <a:gdLst/>
            <a:ahLst/>
            <a:cxnLst/>
            <a:rect l="l" t="t" r="r" b="b"/>
            <a:pathLst>
              <a:path w="979170" h="204470">
                <a:moveTo>
                  <a:pt x="978556" y="0"/>
                </a:moveTo>
                <a:lnTo>
                  <a:pt x="0" y="0"/>
                </a:lnTo>
                <a:lnTo>
                  <a:pt x="0" y="204414"/>
                </a:lnTo>
                <a:lnTo>
                  <a:pt x="978556" y="204414"/>
                </a:lnTo>
                <a:lnTo>
                  <a:pt x="9785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100" name="object 100"/>
          <p:cNvSpPr txBox="1"/>
          <p:nvPr/>
        </p:nvSpPr>
        <p:spPr>
          <a:xfrm>
            <a:off x="10012496" y="7430918"/>
            <a:ext cx="727493" cy="157320"/>
          </a:xfrm>
          <a:prstGeom prst="rect">
            <a:avLst/>
          </a:prstGeom>
        </p:spPr>
        <p:txBody>
          <a:bodyPr vert="horz" wrap="square" lIns="0" tIns="12416" rIns="0" bIns="0" rtlCol="0">
            <a:spAutoFit/>
          </a:bodyPr>
          <a:lstStyle/>
          <a:p>
            <a:pPr marL="9197">
              <a:spcBef>
                <a:spcPts val="98"/>
              </a:spcBef>
            </a:pPr>
            <a:r>
              <a:rPr sz="941" spc="-7" dirty="0">
                <a:latin typeface="Century Gothic"/>
                <a:cs typeface="Century Gothic"/>
              </a:rPr>
              <a:t>SANTANDER</a:t>
            </a:r>
            <a:endParaRPr sz="941">
              <a:latin typeface="Century Gothic"/>
              <a:cs typeface="Century Gothic"/>
            </a:endParaRPr>
          </a:p>
        </p:txBody>
      </p:sp>
      <p:grpSp>
        <p:nvGrpSpPr>
          <p:cNvPr id="101" name="object 101"/>
          <p:cNvGrpSpPr/>
          <p:nvPr/>
        </p:nvGrpSpPr>
        <p:grpSpPr>
          <a:xfrm>
            <a:off x="9528856" y="6183325"/>
            <a:ext cx="366506" cy="434105"/>
            <a:chOff x="10583483" y="8538332"/>
            <a:chExt cx="506095" cy="599440"/>
          </a:xfrm>
        </p:grpSpPr>
        <p:pic>
          <p:nvPicPr>
            <p:cNvPr id="102" name="object 10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1012560" y="8538332"/>
              <a:ext cx="76908" cy="76908"/>
            </a:xfrm>
            <a:prstGeom prst="rect">
              <a:avLst/>
            </a:prstGeom>
          </p:spPr>
        </p:pic>
        <p:sp>
          <p:nvSpPr>
            <p:cNvPr id="103" name="object 103"/>
            <p:cNvSpPr/>
            <p:nvPr/>
          </p:nvSpPr>
          <p:spPr>
            <a:xfrm>
              <a:off x="10586023" y="8577292"/>
              <a:ext cx="464820" cy="558165"/>
            </a:xfrm>
            <a:custGeom>
              <a:avLst/>
              <a:gdLst/>
              <a:ahLst/>
              <a:cxnLst/>
              <a:rect l="l" t="t" r="r" b="b"/>
              <a:pathLst>
                <a:path w="464820" h="558165">
                  <a:moveTo>
                    <a:pt x="182151" y="557585"/>
                  </a:moveTo>
                  <a:lnTo>
                    <a:pt x="0" y="557585"/>
                  </a:lnTo>
                </a:path>
                <a:path w="464820" h="558165">
                  <a:moveTo>
                    <a:pt x="464485" y="0"/>
                  </a:moveTo>
                  <a:lnTo>
                    <a:pt x="182151" y="557585"/>
                  </a:lnTo>
                </a:path>
              </a:pathLst>
            </a:custGeom>
            <a:ln w="505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104" name="object 104"/>
          <p:cNvSpPr txBox="1"/>
          <p:nvPr/>
        </p:nvSpPr>
        <p:spPr>
          <a:xfrm>
            <a:off x="8838894" y="6536188"/>
            <a:ext cx="665873" cy="14617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80" rIns="0" bIns="0" rtlCol="0">
            <a:spAutoFit/>
          </a:bodyPr>
          <a:lstStyle/>
          <a:p>
            <a:pPr>
              <a:spcBef>
                <a:spcPts val="11"/>
              </a:spcBef>
            </a:pPr>
            <a:r>
              <a:rPr sz="941" dirty="0">
                <a:solidFill>
                  <a:srgbClr val="FF0000"/>
                </a:solidFill>
                <a:latin typeface="Century Gothic"/>
                <a:cs typeface="Century Gothic"/>
              </a:rPr>
              <a:t>LAMP</a:t>
            </a:r>
            <a:r>
              <a:rPr sz="941" spc="47" dirty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sz="941" spc="-14" dirty="0">
                <a:solidFill>
                  <a:srgbClr val="FF0000"/>
                </a:solidFill>
                <a:latin typeface="Century Gothic"/>
                <a:cs typeface="Century Gothic"/>
              </a:rPr>
              <a:t>POST</a:t>
            </a:r>
            <a:endParaRPr sz="941">
              <a:latin typeface="Century Gothic"/>
              <a:cs typeface="Century Gothic"/>
            </a:endParaRPr>
          </a:p>
        </p:txBody>
      </p:sp>
      <p:grpSp>
        <p:nvGrpSpPr>
          <p:cNvPr id="105" name="object 105"/>
          <p:cNvGrpSpPr/>
          <p:nvPr/>
        </p:nvGrpSpPr>
        <p:grpSpPr>
          <a:xfrm>
            <a:off x="4384698" y="3930211"/>
            <a:ext cx="1307832" cy="612529"/>
            <a:chOff x="3480100" y="5427088"/>
            <a:chExt cx="1805939" cy="845819"/>
          </a:xfrm>
        </p:grpSpPr>
        <p:pic>
          <p:nvPicPr>
            <p:cNvPr id="106" name="object 10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209019" y="6195675"/>
              <a:ext cx="76908" cy="76908"/>
            </a:xfrm>
            <a:prstGeom prst="rect">
              <a:avLst/>
            </a:prstGeom>
          </p:spPr>
        </p:pic>
        <p:sp>
          <p:nvSpPr>
            <p:cNvPr id="107" name="object 107"/>
            <p:cNvSpPr/>
            <p:nvPr/>
          </p:nvSpPr>
          <p:spPr>
            <a:xfrm>
              <a:off x="4434370" y="5537390"/>
              <a:ext cx="812800" cy="697865"/>
            </a:xfrm>
            <a:custGeom>
              <a:avLst/>
              <a:gdLst/>
              <a:ahLst/>
              <a:cxnLst/>
              <a:rect l="l" t="t" r="r" b="b"/>
              <a:pathLst>
                <a:path w="812800" h="697864">
                  <a:moveTo>
                    <a:pt x="183163" y="0"/>
                  </a:moveTo>
                  <a:lnTo>
                    <a:pt x="0" y="0"/>
                  </a:lnTo>
                </a:path>
                <a:path w="812800" h="697864">
                  <a:moveTo>
                    <a:pt x="812596" y="697244"/>
                  </a:moveTo>
                  <a:lnTo>
                    <a:pt x="183163" y="0"/>
                  </a:lnTo>
                </a:path>
              </a:pathLst>
            </a:custGeom>
            <a:ln w="505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08" name="object 108"/>
            <p:cNvSpPr/>
            <p:nvPr/>
          </p:nvSpPr>
          <p:spPr>
            <a:xfrm>
              <a:off x="3480100" y="5427088"/>
              <a:ext cx="906780" cy="204470"/>
            </a:xfrm>
            <a:custGeom>
              <a:avLst/>
              <a:gdLst/>
              <a:ahLst/>
              <a:cxnLst/>
              <a:rect l="l" t="t" r="r" b="b"/>
              <a:pathLst>
                <a:path w="906779" h="204470">
                  <a:moveTo>
                    <a:pt x="906708" y="0"/>
                  </a:moveTo>
                  <a:lnTo>
                    <a:pt x="0" y="0"/>
                  </a:lnTo>
                  <a:lnTo>
                    <a:pt x="0" y="204414"/>
                  </a:lnTo>
                  <a:lnTo>
                    <a:pt x="906708" y="204414"/>
                  </a:lnTo>
                  <a:lnTo>
                    <a:pt x="9067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109" name="object 109"/>
          <p:cNvSpPr txBox="1"/>
          <p:nvPr/>
        </p:nvSpPr>
        <p:spPr>
          <a:xfrm>
            <a:off x="4375500" y="3919155"/>
            <a:ext cx="676909" cy="157320"/>
          </a:xfrm>
          <a:prstGeom prst="rect">
            <a:avLst/>
          </a:prstGeom>
        </p:spPr>
        <p:txBody>
          <a:bodyPr vert="horz" wrap="square" lIns="0" tIns="12416" rIns="0" bIns="0" rtlCol="0">
            <a:spAutoFit/>
          </a:bodyPr>
          <a:lstStyle/>
          <a:p>
            <a:pPr marL="9197">
              <a:spcBef>
                <a:spcPts val="98"/>
              </a:spcBef>
            </a:pPr>
            <a:r>
              <a:rPr sz="941" dirty="0">
                <a:solidFill>
                  <a:srgbClr val="FF0000"/>
                </a:solidFill>
                <a:latin typeface="Century Gothic"/>
                <a:cs typeface="Century Gothic"/>
              </a:rPr>
              <a:t>LAMP</a:t>
            </a:r>
            <a:r>
              <a:rPr sz="941" spc="47" dirty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sz="941" spc="-14" dirty="0">
                <a:solidFill>
                  <a:srgbClr val="FF0000"/>
                </a:solidFill>
                <a:latin typeface="Century Gothic"/>
                <a:cs typeface="Century Gothic"/>
              </a:rPr>
              <a:t>POST</a:t>
            </a:r>
            <a:endParaRPr sz="941">
              <a:latin typeface="Century Gothic"/>
              <a:cs typeface="Century Gothic"/>
            </a:endParaRPr>
          </a:p>
        </p:txBody>
      </p:sp>
      <p:grpSp>
        <p:nvGrpSpPr>
          <p:cNvPr id="110" name="object 110"/>
          <p:cNvGrpSpPr/>
          <p:nvPr/>
        </p:nvGrpSpPr>
        <p:grpSpPr>
          <a:xfrm>
            <a:off x="4409615" y="6928623"/>
            <a:ext cx="1283001" cy="196819"/>
            <a:chOff x="3514507" y="9567487"/>
            <a:chExt cx="1771650" cy="271780"/>
          </a:xfrm>
        </p:grpSpPr>
        <p:pic>
          <p:nvPicPr>
            <p:cNvPr id="111" name="object 11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209019" y="9567487"/>
              <a:ext cx="76908" cy="76908"/>
            </a:xfrm>
            <a:prstGeom prst="rect">
              <a:avLst/>
            </a:prstGeom>
          </p:spPr>
        </p:pic>
        <p:sp>
          <p:nvSpPr>
            <p:cNvPr id="112" name="object 112"/>
            <p:cNvSpPr/>
            <p:nvPr/>
          </p:nvSpPr>
          <p:spPr>
            <a:xfrm>
              <a:off x="4434370" y="9606447"/>
              <a:ext cx="812800" cy="137795"/>
            </a:xfrm>
            <a:custGeom>
              <a:avLst/>
              <a:gdLst/>
              <a:ahLst/>
              <a:cxnLst/>
              <a:rect l="l" t="t" r="r" b="b"/>
              <a:pathLst>
                <a:path w="812800" h="137795">
                  <a:moveTo>
                    <a:pt x="183163" y="137625"/>
                  </a:moveTo>
                  <a:lnTo>
                    <a:pt x="0" y="137625"/>
                  </a:lnTo>
                </a:path>
                <a:path w="812800" h="137795">
                  <a:moveTo>
                    <a:pt x="812596" y="0"/>
                  </a:moveTo>
                  <a:lnTo>
                    <a:pt x="183163" y="137625"/>
                  </a:lnTo>
                </a:path>
              </a:pathLst>
            </a:custGeom>
            <a:ln w="505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13" name="object 113"/>
            <p:cNvSpPr/>
            <p:nvPr/>
          </p:nvSpPr>
          <p:spPr>
            <a:xfrm>
              <a:off x="3514507" y="9634782"/>
              <a:ext cx="873760" cy="204470"/>
            </a:xfrm>
            <a:custGeom>
              <a:avLst/>
              <a:gdLst/>
              <a:ahLst/>
              <a:cxnLst/>
              <a:rect l="l" t="t" r="r" b="b"/>
              <a:pathLst>
                <a:path w="873760" h="204470">
                  <a:moveTo>
                    <a:pt x="873314" y="0"/>
                  </a:moveTo>
                  <a:lnTo>
                    <a:pt x="0" y="0"/>
                  </a:lnTo>
                  <a:lnTo>
                    <a:pt x="0" y="204414"/>
                  </a:lnTo>
                  <a:lnTo>
                    <a:pt x="873314" y="204414"/>
                  </a:lnTo>
                  <a:lnTo>
                    <a:pt x="87331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114" name="object 114"/>
          <p:cNvSpPr txBox="1"/>
          <p:nvPr/>
        </p:nvSpPr>
        <p:spPr>
          <a:xfrm>
            <a:off x="4400416" y="6966299"/>
            <a:ext cx="651157" cy="157320"/>
          </a:xfrm>
          <a:prstGeom prst="rect">
            <a:avLst/>
          </a:prstGeom>
        </p:spPr>
        <p:txBody>
          <a:bodyPr vert="horz" wrap="square" lIns="0" tIns="12416" rIns="0" bIns="0" rtlCol="0">
            <a:spAutoFit/>
          </a:bodyPr>
          <a:lstStyle/>
          <a:p>
            <a:pPr marL="9197">
              <a:spcBef>
                <a:spcPts val="98"/>
              </a:spcBef>
            </a:pPr>
            <a:r>
              <a:rPr sz="941" spc="-7" dirty="0">
                <a:solidFill>
                  <a:srgbClr val="FF0000"/>
                </a:solidFill>
                <a:latin typeface="Century Gothic"/>
                <a:cs typeface="Century Gothic"/>
              </a:rPr>
              <a:t>BOLLARD'S</a:t>
            </a:r>
            <a:endParaRPr sz="941">
              <a:latin typeface="Century Gothic"/>
              <a:cs typeface="Century Gothic"/>
            </a:endParaRPr>
          </a:p>
        </p:txBody>
      </p:sp>
      <p:grpSp>
        <p:nvGrpSpPr>
          <p:cNvPr id="115" name="object 115"/>
          <p:cNvGrpSpPr/>
          <p:nvPr/>
        </p:nvGrpSpPr>
        <p:grpSpPr>
          <a:xfrm>
            <a:off x="11357296" y="6158408"/>
            <a:ext cx="687486" cy="561485"/>
            <a:chOff x="13108311" y="8503925"/>
            <a:chExt cx="949325" cy="775335"/>
          </a:xfrm>
        </p:grpSpPr>
        <p:pic>
          <p:nvPicPr>
            <p:cNvPr id="116" name="object 11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3108311" y="8503925"/>
              <a:ext cx="76908" cy="76908"/>
            </a:xfrm>
            <a:prstGeom prst="rect">
              <a:avLst/>
            </a:prstGeom>
          </p:spPr>
        </p:pic>
        <p:sp>
          <p:nvSpPr>
            <p:cNvPr id="117" name="object 117"/>
            <p:cNvSpPr/>
            <p:nvPr/>
          </p:nvSpPr>
          <p:spPr>
            <a:xfrm>
              <a:off x="13146259" y="8542886"/>
              <a:ext cx="909319" cy="734060"/>
            </a:xfrm>
            <a:custGeom>
              <a:avLst/>
              <a:gdLst/>
              <a:ahLst/>
              <a:cxnLst/>
              <a:rect l="l" t="t" r="r" b="b"/>
              <a:pathLst>
                <a:path w="909319" h="734059">
                  <a:moveTo>
                    <a:pt x="506987" y="591991"/>
                  </a:moveTo>
                  <a:lnTo>
                    <a:pt x="665864" y="591991"/>
                  </a:lnTo>
                </a:path>
                <a:path w="909319" h="734059">
                  <a:moveTo>
                    <a:pt x="0" y="0"/>
                  </a:moveTo>
                  <a:lnTo>
                    <a:pt x="506987" y="591991"/>
                  </a:lnTo>
                </a:path>
                <a:path w="909319" h="734059">
                  <a:moveTo>
                    <a:pt x="665864" y="434127"/>
                  </a:moveTo>
                  <a:lnTo>
                    <a:pt x="908732" y="434127"/>
                  </a:lnTo>
                  <a:lnTo>
                    <a:pt x="908732" y="733664"/>
                  </a:lnTo>
                  <a:lnTo>
                    <a:pt x="665864" y="733664"/>
                  </a:lnTo>
                  <a:lnTo>
                    <a:pt x="665864" y="434127"/>
                  </a:lnTo>
                </a:path>
              </a:pathLst>
            </a:custGeom>
            <a:ln w="505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18" name="object 118"/>
            <p:cNvSpPr/>
            <p:nvPr/>
          </p:nvSpPr>
          <p:spPr>
            <a:xfrm>
              <a:off x="13859685" y="9025586"/>
              <a:ext cx="93345" cy="204470"/>
            </a:xfrm>
            <a:custGeom>
              <a:avLst/>
              <a:gdLst/>
              <a:ahLst/>
              <a:cxnLst/>
              <a:rect l="l" t="t" r="r" b="b"/>
              <a:pathLst>
                <a:path w="93344" h="204470">
                  <a:moveTo>
                    <a:pt x="93099" y="0"/>
                  </a:moveTo>
                  <a:lnTo>
                    <a:pt x="0" y="0"/>
                  </a:lnTo>
                  <a:lnTo>
                    <a:pt x="0" y="204414"/>
                  </a:lnTo>
                  <a:lnTo>
                    <a:pt x="93099" y="204414"/>
                  </a:lnTo>
                  <a:lnTo>
                    <a:pt x="930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119" name="object 119"/>
          <p:cNvSpPr txBox="1"/>
          <p:nvPr/>
        </p:nvSpPr>
        <p:spPr>
          <a:xfrm>
            <a:off x="11892228" y="6525131"/>
            <a:ext cx="86453" cy="157320"/>
          </a:xfrm>
          <a:prstGeom prst="rect">
            <a:avLst/>
          </a:prstGeom>
        </p:spPr>
        <p:txBody>
          <a:bodyPr vert="horz" wrap="square" lIns="0" tIns="12416" rIns="0" bIns="0" rtlCol="0">
            <a:spAutoFit/>
          </a:bodyPr>
          <a:lstStyle/>
          <a:p>
            <a:pPr marL="9197">
              <a:spcBef>
                <a:spcPts val="98"/>
              </a:spcBef>
            </a:pPr>
            <a:r>
              <a:rPr sz="941" spc="-36" dirty="0">
                <a:solidFill>
                  <a:srgbClr val="FF0000"/>
                </a:solidFill>
                <a:latin typeface="Century Gothic"/>
                <a:cs typeface="Century Gothic"/>
              </a:rPr>
              <a:t>1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12934732" y="295358"/>
            <a:ext cx="2598652" cy="103468"/>
          </a:xfrm>
          <a:custGeom>
            <a:avLst/>
            <a:gdLst/>
            <a:ahLst/>
            <a:cxnLst/>
            <a:rect l="l" t="t" r="r" b="b"/>
            <a:pathLst>
              <a:path w="3588384" h="142875">
                <a:moveTo>
                  <a:pt x="3588379" y="0"/>
                </a:moveTo>
                <a:lnTo>
                  <a:pt x="0" y="0"/>
                </a:lnTo>
                <a:lnTo>
                  <a:pt x="0" y="142685"/>
                </a:lnTo>
                <a:lnTo>
                  <a:pt x="3588379" y="142685"/>
                </a:lnTo>
                <a:lnTo>
                  <a:pt x="35883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121" name="object 121"/>
          <p:cNvSpPr txBox="1"/>
          <p:nvPr/>
        </p:nvSpPr>
        <p:spPr>
          <a:xfrm>
            <a:off x="12925530" y="285256"/>
            <a:ext cx="2617506" cy="212769"/>
          </a:xfrm>
          <a:prstGeom prst="rect">
            <a:avLst/>
          </a:prstGeom>
        </p:spPr>
        <p:txBody>
          <a:bodyPr vert="horz" wrap="square" lIns="0" tIns="11956" rIns="0" bIns="0" rtlCol="0">
            <a:spAutoFit/>
          </a:bodyPr>
          <a:lstStyle/>
          <a:p>
            <a:pPr marL="9197">
              <a:spcBef>
                <a:spcPts val="94"/>
              </a:spcBef>
            </a:pPr>
            <a:r>
              <a:rPr sz="652" dirty="0">
                <a:latin typeface="Century Gothic"/>
                <a:cs typeface="Century Gothic"/>
              </a:rPr>
              <a:t>1.</a:t>
            </a:r>
            <a:r>
              <a:rPr sz="652" spc="58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Canopy</a:t>
            </a:r>
            <a:r>
              <a:rPr sz="652" spc="65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above</a:t>
            </a:r>
            <a:r>
              <a:rPr sz="652" spc="80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Chantry</a:t>
            </a:r>
            <a:r>
              <a:rPr sz="652" spc="72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Centre</a:t>
            </a:r>
            <a:r>
              <a:rPr sz="652" spc="72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entrance</a:t>
            </a:r>
            <a:r>
              <a:rPr sz="652" spc="69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partially</a:t>
            </a:r>
            <a:r>
              <a:rPr sz="652" spc="65" dirty="0">
                <a:latin typeface="Century Gothic"/>
                <a:cs typeface="Century Gothic"/>
              </a:rPr>
              <a:t> </a:t>
            </a:r>
            <a:r>
              <a:rPr sz="652" spc="-7" dirty="0">
                <a:latin typeface="Century Gothic"/>
                <a:cs typeface="Century Gothic"/>
              </a:rPr>
              <a:t>removed.</a:t>
            </a:r>
            <a:endParaRPr sz="652">
              <a:latin typeface="Century Gothic"/>
              <a:cs typeface="Century Gothic"/>
            </a:endParaRPr>
          </a:p>
          <a:p>
            <a:pPr marL="9197">
              <a:spcBef>
                <a:spcPts val="33"/>
              </a:spcBef>
            </a:pPr>
            <a:r>
              <a:rPr sz="652" dirty="0">
                <a:latin typeface="Century Gothic"/>
                <a:cs typeface="Century Gothic"/>
              </a:rPr>
              <a:t>3.</a:t>
            </a:r>
            <a:r>
              <a:rPr sz="652" spc="40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Access</a:t>
            </a:r>
            <a:r>
              <a:rPr sz="652" spc="54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to</a:t>
            </a:r>
            <a:r>
              <a:rPr sz="652" spc="47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be</a:t>
            </a:r>
            <a:r>
              <a:rPr sz="652" spc="47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maintained</a:t>
            </a:r>
            <a:r>
              <a:rPr sz="652" spc="43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to</a:t>
            </a:r>
            <a:r>
              <a:rPr sz="652" spc="54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upper</a:t>
            </a:r>
            <a:r>
              <a:rPr sz="652" spc="51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level</a:t>
            </a:r>
            <a:r>
              <a:rPr sz="652" spc="51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of</a:t>
            </a:r>
            <a:r>
              <a:rPr sz="652" spc="54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service</a:t>
            </a:r>
            <a:r>
              <a:rPr sz="652" spc="51" dirty="0">
                <a:latin typeface="Century Gothic"/>
                <a:cs typeface="Century Gothic"/>
              </a:rPr>
              <a:t> </a:t>
            </a:r>
            <a:r>
              <a:rPr sz="652" spc="-14" dirty="0">
                <a:latin typeface="Century Gothic"/>
                <a:cs typeface="Century Gothic"/>
              </a:rPr>
              <a:t>yard.</a:t>
            </a:r>
            <a:endParaRPr sz="652">
              <a:latin typeface="Century Gothic"/>
              <a:cs typeface="Century Gothic"/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12934732" y="1429060"/>
            <a:ext cx="3041494" cy="103468"/>
          </a:xfrm>
          <a:custGeom>
            <a:avLst/>
            <a:gdLst/>
            <a:ahLst/>
            <a:cxnLst/>
            <a:rect l="l" t="t" r="r" b="b"/>
            <a:pathLst>
              <a:path w="4199890" h="142875">
                <a:moveTo>
                  <a:pt x="4199598" y="0"/>
                </a:moveTo>
                <a:lnTo>
                  <a:pt x="0" y="0"/>
                </a:lnTo>
                <a:lnTo>
                  <a:pt x="0" y="142685"/>
                </a:lnTo>
                <a:lnTo>
                  <a:pt x="4199598" y="142685"/>
                </a:lnTo>
                <a:lnTo>
                  <a:pt x="41995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123" name="object 123"/>
          <p:cNvSpPr txBox="1"/>
          <p:nvPr/>
        </p:nvSpPr>
        <p:spPr>
          <a:xfrm>
            <a:off x="12925531" y="491184"/>
            <a:ext cx="3059888" cy="1113272"/>
          </a:xfrm>
          <a:prstGeom prst="rect">
            <a:avLst/>
          </a:prstGeom>
        </p:spPr>
        <p:txBody>
          <a:bodyPr vert="horz" wrap="square" lIns="0" tIns="11956" rIns="0" bIns="0" rtlCol="0">
            <a:spAutoFit/>
          </a:bodyPr>
          <a:lstStyle/>
          <a:p>
            <a:pPr marL="103930" indent="-94733">
              <a:spcBef>
                <a:spcPts val="94"/>
              </a:spcBef>
              <a:buAutoNum type="arabicPeriod" startAt="5"/>
              <a:tabLst>
                <a:tab pos="103930" algn="l"/>
              </a:tabLst>
            </a:pPr>
            <a:r>
              <a:rPr sz="652" dirty="0">
                <a:latin typeface="Century Gothic"/>
                <a:cs typeface="Century Gothic"/>
              </a:rPr>
              <a:t>Chantry</a:t>
            </a:r>
            <a:r>
              <a:rPr sz="652" spc="51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Centre</a:t>
            </a:r>
            <a:r>
              <a:rPr sz="652" spc="54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roof</a:t>
            </a:r>
            <a:r>
              <a:rPr sz="652" spc="62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Glazing</a:t>
            </a:r>
            <a:r>
              <a:rPr sz="652" spc="51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to</a:t>
            </a:r>
            <a:r>
              <a:rPr sz="652" spc="54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be</a:t>
            </a:r>
            <a:r>
              <a:rPr sz="652" spc="54" dirty="0">
                <a:latin typeface="Century Gothic"/>
                <a:cs typeface="Century Gothic"/>
              </a:rPr>
              <a:t> </a:t>
            </a:r>
            <a:r>
              <a:rPr sz="652" spc="-7" dirty="0">
                <a:latin typeface="Century Gothic"/>
                <a:cs typeface="Century Gothic"/>
              </a:rPr>
              <a:t>removed.</a:t>
            </a:r>
            <a:endParaRPr sz="652">
              <a:latin typeface="Century Gothic"/>
              <a:cs typeface="Century Gothic"/>
            </a:endParaRPr>
          </a:p>
          <a:p>
            <a:pPr marL="103930" indent="-94733">
              <a:spcBef>
                <a:spcPts val="33"/>
              </a:spcBef>
              <a:buAutoNum type="arabicPeriod" startAt="5"/>
              <a:tabLst>
                <a:tab pos="103930" algn="l"/>
              </a:tabLst>
            </a:pPr>
            <a:r>
              <a:rPr sz="652" dirty="0">
                <a:latin typeface="Century Gothic"/>
                <a:cs typeface="Century Gothic"/>
              </a:rPr>
              <a:t>Bike</a:t>
            </a:r>
            <a:r>
              <a:rPr sz="652" spc="51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park</a:t>
            </a:r>
            <a:r>
              <a:rPr sz="652" spc="51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units</a:t>
            </a:r>
            <a:r>
              <a:rPr sz="652" spc="43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to</a:t>
            </a:r>
            <a:r>
              <a:rPr sz="652" spc="47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be</a:t>
            </a:r>
            <a:r>
              <a:rPr sz="652" spc="54" dirty="0">
                <a:latin typeface="Century Gothic"/>
                <a:cs typeface="Century Gothic"/>
              </a:rPr>
              <a:t> </a:t>
            </a:r>
            <a:r>
              <a:rPr sz="652" spc="-7" dirty="0">
                <a:latin typeface="Century Gothic"/>
                <a:cs typeface="Century Gothic"/>
              </a:rPr>
              <a:t>removed.</a:t>
            </a:r>
            <a:endParaRPr sz="652">
              <a:latin typeface="Century Gothic"/>
              <a:cs typeface="Century Gothic"/>
            </a:endParaRPr>
          </a:p>
          <a:p>
            <a:pPr marL="103930" indent="-94733">
              <a:spcBef>
                <a:spcPts val="33"/>
              </a:spcBef>
              <a:buAutoNum type="arabicPeriod" startAt="5"/>
              <a:tabLst>
                <a:tab pos="103930" algn="l"/>
              </a:tabLst>
            </a:pPr>
            <a:r>
              <a:rPr sz="652" dirty="0">
                <a:latin typeface="Century Gothic"/>
                <a:cs typeface="Century Gothic"/>
              </a:rPr>
              <a:t>Sub</a:t>
            </a:r>
            <a:r>
              <a:rPr sz="652" spc="36" dirty="0">
                <a:latin typeface="Century Gothic"/>
                <a:cs typeface="Century Gothic"/>
              </a:rPr>
              <a:t> </a:t>
            </a:r>
            <a:r>
              <a:rPr sz="652" spc="-7" dirty="0">
                <a:latin typeface="Century Gothic"/>
                <a:cs typeface="Century Gothic"/>
              </a:rPr>
              <a:t>station.</a:t>
            </a:r>
            <a:endParaRPr sz="652">
              <a:latin typeface="Century Gothic"/>
              <a:cs typeface="Century Gothic"/>
            </a:endParaRPr>
          </a:p>
          <a:p>
            <a:pPr marL="103930" indent="-94733">
              <a:spcBef>
                <a:spcPts val="25"/>
              </a:spcBef>
              <a:buAutoNum type="arabicPeriod" startAt="5"/>
              <a:tabLst>
                <a:tab pos="103930" algn="l"/>
              </a:tabLst>
            </a:pPr>
            <a:r>
              <a:rPr sz="652" dirty="0">
                <a:latin typeface="Century Gothic"/>
                <a:cs typeface="Century Gothic"/>
              </a:rPr>
              <a:t>All</a:t>
            </a:r>
            <a:r>
              <a:rPr sz="652" spc="47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barriers,</a:t>
            </a:r>
            <a:r>
              <a:rPr sz="652" spc="40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stairs</a:t>
            </a:r>
            <a:r>
              <a:rPr sz="652" spc="47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and</a:t>
            </a:r>
            <a:r>
              <a:rPr sz="652" spc="51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platforms</a:t>
            </a:r>
            <a:r>
              <a:rPr sz="652" spc="43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to</a:t>
            </a:r>
            <a:r>
              <a:rPr sz="652" spc="54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be</a:t>
            </a:r>
            <a:r>
              <a:rPr sz="652" spc="51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removed</a:t>
            </a:r>
            <a:r>
              <a:rPr sz="652" spc="47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from</a:t>
            </a:r>
            <a:r>
              <a:rPr sz="652" spc="36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rear</a:t>
            </a:r>
            <a:r>
              <a:rPr sz="652" spc="54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of</a:t>
            </a:r>
            <a:r>
              <a:rPr sz="652" spc="54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Unit</a:t>
            </a:r>
            <a:r>
              <a:rPr sz="652" spc="47" dirty="0">
                <a:latin typeface="Century Gothic"/>
                <a:cs typeface="Century Gothic"/>
              </a:rPr>
              <a:t> </a:t>
            </a:r>
            <a:r>
              <a:rPr sz="652" spc="-18" dirty="0">
                <a:latin typeface="Century Gothic"/>
                <a:cs typeface="Century Gothic"/>
              </a:rPr>
              <a:t>62.</a:t>
            </a:r>
            <a:endParaRPr sz="652">
              <a:latin typeface="Century Gothic"/>
              <a:cs typeface="Century Gothic"/>
            </a:endParaRPr>
          </a:p>
          <a:p>
            <a:pPr marL="103930" indent="-94733">
              <a:spcBef>
                <a:spcPts val="33"/>
              </a:spcBef>
              <a:buAutoNum type="arabicPeriod" startAt="5"/>
              <a:tabLst>
                <a:tab pos="103930" algn="l"/>
              </a:tabLst>
            </a:pPr>
            <a:r>
              <a:rPr sz="652" dirty="0">
                <a:latin typeface="Century Gothic"/>
                <a:cs typeface="Century Gothic"/>
              </a:rPr>
              <a:t>Ramp</a:t>
            </a:r>
            <a:r>
              <a:rPr sz="652" spc="40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to</a:t>
            </a:r>
            <a:r>
              <a:rPr sz="652" spc="36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be</a:t>
            </a:r>
            <a:r>
              <a:rPr sz="652" spc="40" dirty="0">
                <a:latin typeface="Century Gothic"/>
                <a:cs typeface="Century Gothic"/>
              </a:rPr>
              <a:t> </a:t>
            </a:r>
            <a:r>
              <a:rPr sz="652" spc="-7" dirty="0">
                <a:latin typeface="Century Gothic"/>
                <a:cs typeface="Century Gothic"/>
              </a:rPr>
              <a:t>retained.</a:t>
            </a:r>
            <a:endParaRPr sz="652">
              <a:latin typeface="Century Gothic"/>
              <a:cs typeface="Century Gothic"/>
            </a:endParaRPr>
          </a:p>
          <a:p>
            <a:pPr marL="151296" indent="-142099">
              <a:spcBef>
                <a:spcPts val="29"/>
              </a:spcBef>
              <a:buAutoNum type="arabicPeriod" startAt="5"/>
              <a:tabLst>
                <a:tab pos="151296" algn="l"/>
              </a:tabLst>
            </a:pPr>
            <a:r>
              <a:rPr sz="652" dirty="0">
                <a:latin typeface="Century Gothic"/>
                <a:cs typeface="Century Gothic"/>
              </a:rPr>
              <a:t>Chantry</a:t>
            </a:r>
            <a:r>
              <a:rPr sz="652" spc="51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Centre</a:t>
            </a:r>
            <a:r>
              <a:rPr sz="652" spc="65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columns</a:t>
            </a:r>
            <a:r>
              <a:rPr sz="652" spc="51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to</a:t>
            </a:r>
            <a:r>
              <a:rPr sz="652" spc="54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be</a:t>
            </a:r>
            <a:r>
              <a:rPr sz="652" spc="54" dirty="0">
                <a:latin typeface="Century Gothic"/>
                <a:cs typeface="Century Gothic"/>
              </a:rPr>
              <a:t> </a:t>
            </a:r>
            <a:r>
              <a:rPr sz="652" spc="-7" dirty="0">
                <a:latin typeface="Century Gothic"/>
                <a:cs typeface="Century Gothic"/>
              </a:rPr>
              <a:t>removed.</a:t>
            </a:r>
            <a:endParaRPr sz="652">
              <a:latin typeface="Century Gothic"/>
              <a:cs typeface="Century Gothic"/>
            </a:endParaRPr>
          </a:p>
          <a:p>
            <a:pPr marL="151296" indent="-142099">
              <a:spcBef>
                <a:spcPts val="29"/>
              </a:spcBef>
              <a:buAutoNum type="arabicPeriod" startAt="5"/>
              <a:tabLst>
                <a:tab pos="151296" algn="l"/>
              </a:tabLst>
            </a:pPr>
            <a:r>
              <a:rPr sz="652" dirty="0">
                <a:latin typeface="Century Gothic"/>
                <a:cs typeface="Century Gothic"/>
              </a:rPr>
              <a:t>Waterloo</a:t>
            </a:r>
            <a:r>
              <a:rPr sz="652" spc="62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Court</a:t>
            </a:r>
            <a:r>
              <a:rPr sz="652" spc="51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signage</a:t>
            </a:r>
            <a:r>
              <a:rPr sz="652" spc="58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to</a:t>
            </a:r>
            <a:r>
              <a:rPr sz="652" spc="54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be</a:t>
            </a:r>
            <a:r>
              <a:rPr sz="652" spc="69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removed</a:t>
            </a:r>
            <a:r>
              <a:rPr sz="652" spc="58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and</a:t>
            </a:r>
            <a:r>
              <a:rPr sz="652" spc="58" dirty="0">
                <a:latin typeface="Century Gothic"/>
                <a:cs typeface="Century Gothic"/>
              </a:rPr>
              <a:t> </a:t>
            </a:r>
            <a:r>
              <a:rPr sz="652" spc="-7" dirty="0">
                <a:latin typeface="Century Gothic"/>
                <a:cs typeface="Century Gothic"/>
              </a:rPr>
              <a:t>stored.</a:t>
            </a:r>
            <a:endParaRPr sz="652">
              <a:latin typeface="Century Gothic"/>
              <a:cs typeface="Century Gothic"/>
            </a:endParaRPr>
          </a:p>
          <a:p>
            <a:pPr marL="151296" indent="-142099">
              <a:spcBef>
                <a:spcPts val="29"/>
              </a:spcBef>
              <a:buAutoNum type="arabicPeriod" startAt="5"/>
              <a:tabLst>
                <a:tab pos="151296" algn="l"/>
              </a:tabLst>
            </a:pPr>
            <a:r>
              <a:rPr sz="652" dirty="0">
                <a:latin typeface="Century Gothic"/>
                <a:cs typeface="Century Gothic"/>
              </a:rPr>
              <a:t>Double</a:t>
            </a:r>
            <a:r>
              <a:rPr sz="652" spc="62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gates</a:t>
            </a:r>
            <a:r>
              <a:rPr sz="652" spc="51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and</a:t>
            </a:r>
            <a:r>
              <a:rPr sz="652" spc="54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adjacent</a:t>
            </a:r>
            <a:r>
              <a:rPr sz="652" spc="51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walls</a:t>
            </a:r>
            <a:r>
              <a:rPr sz="652" spc="51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to</a:t>
            </a:r>
            <a:r>
              <a:rPr sz="652" spc="62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be</a:t>
            </a:r>
            <a:r>
              <a:rPr sz="652" spc="62" dirty="0">
                <a:latin typeface="Century Gothic"/>
                <a:cs typeface="Century Gothic"/>
              </a:rPr>
              <a:t> </a:t>
            </a:r>
            <a:r>
              <a:rPr sz="652" spc="-7" dirty="0">
                <a:latin typeface="Century Gothic"/>
                <a:cs typeface="Century Gothic"/>
              </a:rPr>
              <a:t>removed.</a:t>
            </a:r>
            <a:endParaRPr sz="652">
              <a:latin typeface="Century Gothic"/>
              <a:cs typeface="Century Gothic"/>
            </a:endParaRPr>
          </a:p>
          <a:p>
            <a:pPr marL="151296" indent="-142099">
              <a:spcBef>
                <a:spcPts val="33"/>
              </a:spcBef>
              <a:buAutoNum type="arabicPeriod" startAt="5"/>
              <a:tabLst>
                <a:tab pos="151296" algn="l"/>
              </a:tabLst>
            </a:pPr>
            <a:r>
              <a:rPr sz="652" dirty="0">
                <a:latin typeface="Century Gothic"/>
                <a:cs typeface="Century Gothic"/>
              </a:rPr>
              <a:t>Rear</a:t>
            </a:r>
            <a:r>
              <a:rPr sz="652" spc="51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wall</a:t>
            </a:r>
            <a:r>
              <a:rPr sz="652" spc="54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of</a:t>
            </a:r>
            <a:r>
              <a:rPr sz="652" spc="58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service</a:t>
            </a:r>
            <a:r>
              <a:rPr sz="652" spc="51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yard</a:t>
            </a:r>
            <a:r>
              <a:rPr sz="652" spc="51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and</a:t>
            </a:r>
            <a:r>
              <a:rPr sz="652" spc="43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adjacent</a:t>
            </a:r>
            <a:r>
              <a:rPr sz="652" spc="47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planter</a:t>
            </a:r>
            <a:r>
              <a:rPr sz="652" spc="58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to</a:t>
            </a:r>
            <a:r>
              <a:rPr sz="652" spc="54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be</a:t>
            </a:r>
            <a:r>
              <a:rPr sz="652" spc="62" dirty="0">
                <a:latin typeface="Century Gothic"/>
                <a:cs typeface="Century Gothic"/>
              </a:rPr>
              <a:t> </a:t>
            </a:r>
            <a:r>
              <a:rPr sz="652" spc="-7" dirty="0">
                <a:latin typeface="Century Gothic"/>
                <a:cs typeface="Century Gothic"/>
              </a:rPr>
              <a:t>retained.</a:t>
            </a:r>
            <a:endParaRPr sz="652">
              <a:latin typeface="Century Gothic"/>
              <a:cs typeface="Century Gothic"/>
            </a:endParaRPr>
          </a:p>
          <a:p>
            <a:pPr marL="9197" marR="3679" indent="142099">
              <a:lnSpc>
                <a:spcPts val="811"/>
              </a:lnSpc>
              <a:spcBef>
                <a:spcPts val="29"/>
              </a:spcBef>
              <a:buAutoNum type="arabicPeriod" startAt="5"/>
              <a:tabLst>
                <a:tab pos="151296" algn="l"/>
              </a:tabLst>
            </a:pPr>
            <a:r>
              <a:rPr sz="652" dirty="0">
                <a:latin typeface="Century Gothic"/>
                <a:cs typeface="Century Gothic"/>
              </a:rPr>
              <a:t>All</a:t>
            </a:r>
            <a:r>
              <a:rPr sz="652" spc="62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trees</a:t>
            </a:r>
            <a:r>
              <a:rPr sz="652" spc="51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to</a:t>
            </a:r>
            <a:r>
              <a:rPr sz="652" spc="54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be</a:t>
            </a:r>
            <a:r>
              <a:rPr sz="652" spc="65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protected.</a:t>
            </a:r>
            <a:r>
              <a:rPr sz="652" spc="47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Refer</a:t>
            </a:r>
            <a:r>
              <a:rPr sz="652" spc="62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to</a:t>
            </a:r>
            <a:r>
              <a:rPr sz="652" spc="54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preliminary</a:t>
            </a:r>
            <a:r>
              <a:rPr sz="652" spc="51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ecology</a:t>
            </a:r>
            <a:r>
              <a:rPr sz="652" spc="65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report</a:t>
            </a:r>
            <a:r>
              <a:rPr sz="652" spc="51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and</a:t>
            </a:r>
            <a:r>
              <a:rPr sz="652" spc="47" dirty="0">
                <a:latin typeface="Century Gothic"/>
                <a:cs typeface="Century Gothic"/>
              </a:rPr>
              <a:t> </a:t>
            </a:r>
            <a:r>
              <a:rPr sz="652" spc="-14" dirty="0">
                <a:latin typeface="Century Gothic"/>
                <a:cs typeface="Century Gothic"/>
              </a:rPr>
              <a:t>tree </a:t>
            </a:r>
            <a:r>
              <a:rPr sz="652" dirty="0">
                <a:latin typeface="Century Gothic"/>
                <a:cs typeface="Century Gothic"/>
              </a:rPr>
              <a:t>method</a:t>
            </a:r>
            <a:r>
              <a:rPr sz="652" spc="72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statement</a:t>
            </a:r>
            <a:r>
              <a:rPr sz="652" spc="76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for</a:t>
            </a:r>
            <a:r>
              <a:rPr sz="652" spc="91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required</a:t>
            </a:r>
            <a:r>
              <a:rPr sz="652" spc="72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protection</a:t>
            </a:r>
            <a:r>
              <a:rPr sz="652" spc="87" dirty="0">
                <a:latin typeface="Century Gothic"/>
                <a:cs typeface="Century Gothic"/>
              </a:rPr>
              <a:t> </a:t>
            </a:r>
            <a:r>
              <a:rPr sz="652" spc="-7" dirty="0">
                <a:latin typeface="Century Gothic"/>
                <a:cs typeface="Century Gothic"/>
              </a:rPr>
              <a:t>measures.</a:t>
            </a:r>
            <a:endParaRPr sz="652">
              <a:latin typeface="Century Gothic"/>
              <a:cs typeface="Century Gothic"/>
            </a:endParaRPr>
          </a:p>
        </p:txBody>
      </p:sp>
      <p:sp>
        <p:nvSpPr>
          <p:cNvPr id="124" name="object 124"/>
          <p:cNvSpPr/>
          <p:nvPr/>
        </p:nvSpPr>
        <p:spPr>
          <a:xfrm>
            <a:off x="12934732" y="2047577"/>
            <a:ext cx="2806047" cy="103468"/>
          </a:xfrm>
          <a:custGeom>
            <a:avLst/>
            <a:gdLst/>
            <a:ahLst/>
            <a:cxnLst/>
            <a:rect l="l" t="t" r="r" b="b"/>
            <a:pathLst>
              <a:path w="3874769" h="142875">
                <a:moveTo>
                  <a:pt x="3874761" y="0"/>
                </a:moveTo>
                <a:lnTo>
                  <a:pt x="0" y="0"/>
                </a:lnTo>
                <a:lnTo>
                  <a:pt x="0" y="142685"/>
                </a:lnTo>
                <a:lnTo>
                  <a:pt x="3874761" y="142685"/>
                </a:lnTo>
                <a:lnTo>
                  <a:pt x="38747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125" name="object 125"/>
          <p:cNvSpPr txBox="1"/>
          <p:nvPr/>
        </p:nvSpPr>
        <p:spPr>
          <a:xfrm>
            <a:off x="12925531" y="1624886"/>
            <a:ext cx="3192787" cy="614674"/>
          </a:xfrm>
          <a:prstGeom prst="rect">
            <a:avLst/>
          </a:prstGeom>
        </p:spPr>
        <p:txBody>
          <a:bodyPr vert="horz" wrap="square" lIns="0" tIns="11956" rIns="0" bIns="0" rtlCol="0">
            <a:spAutoFit/>
          </a:bodyPr>
          <a:lstStyle/>
          <a:p>
            <a:pPr marL="9197">
              <a:spcBef>
                <a:spcPts val="94"/>
              </a:spcBef>
            </a:pPr>
            <a:r>
              <a:rPr sz="652" dirty="0">
                <a:latin typeface="Century Gothic"/>
                <a:cs typeface="Century Gothic"/>
              </a:rPr>
              <a:t>15.</a:t>
            </a:r>
            <a:r>
              <a:rPr sz="652" spc="36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Double</a:t>
            </a:r>
            <a:r>
              <a:rPr sz="652" spc="54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gates</a:t>
            </a:r>
            <a:r>
              <a:rPr sz="652" spc="43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to</a:t>
            </a:r>
            <a:r>
              <a:rPr sz="652" spc="43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service</a:t>
            </a:r>
            <a:r>
              <a:rPr sz="652" spc="54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yard</a:t>
            </a:r>
            <a:r>
              <a:rPr sz="652" spc="40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north</a:t>
            </a:r>
            <a:r>
              <a:rPr sz="652" spc="51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of</a:t>
            </a:r>
            <a:r>
              <a:rPr sz="652" spc="51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Unit</a:t>
            </a:r>
            <a:r>
              <a:rPr sz="652" spc="43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62</a:t>
            </a:r>
            <a:r>
              <a:rPr sz="652" spc="54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to</a:t>
            </a:r>
            <a:r>
              <a:rPr sz="652" spc="43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be</a:t>
            </a:r>
            <a:r>
              <a:rPr sz="652" spc="47" dirty="0">
                <a:latin typeface="Century Gothic"/>
                <a:cs typeface="Century Gothic"/>
              </a:rPr>
              <a:t> </a:t>
            </a:r>
            <a:r>
              <a:rPr sz="652" spc="-7" dirty="0">
                <a:latin typeface="Century Gothic"/>
                <a:cs typeface="Century Gothic"/>
              </a:rPr>
              <a:t>retained.</a:t>
            </a:r>
            <a:endParaRPr sz="652">
              <a:latin typeface="Century Gothic"/>
              <a:cs typeface="Century Gothic"/>
            </a:endParaRPr>
          </a:p>
          <a:p>
            <a:pPr marL="151296" indent="-142099">
              <a:spcBef>
                <a:spcPts val="33"/>
              </a:spcBef>
              <a:buAutoNum type="arabicPeriod" startAt="17"/>
              <a:tabLst>
                <a:tab pos="151296" algn="l"/>
              </a:tabLst>
            </a:pPr>
            <a:r>
              <a:rPr sz="652" dirty="0">
                <a:latin typeface="Century Gothic"/>
                <a:cs typeface="Century Gothic"/>
              </a:rPr>
              <a:t>Chantry</a:t>
            </a:r>
            <a:r>
              <a:rPr sz="652" spc="51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Centre</a:t>
            </a:r>
            <a:r>
              <a:rPr sz="652" spc="69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entrance</a:t>
            </a:r>
            <a:r>
              <a:rPr sz="652" spc="65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doors</a:t>
            </a:r>
            <a:r>
              <a:rPr sz="652" spc="62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to</a:t>
            </a:r>
            <a:r>
              <a:rPr sz="652" spc="54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be</a:t>
            </a:r>
            <a:r>
              <a:rPr sz="652" spc="58" dirty="0">
                <a:latin typeface="Century Gothic"/>
                <a:cs typeface="Century Gothic"/>
              </a:rPr>
              <a:t> </a:t>
            </a:r>
            <a:r>
              <a:rPr sz="652" spc="-7" dirty="0">
                <a:latin typeface="Century Gothic"/>
                <a:cs typeface="Century Gothic"/>
              </a:rPr>
              <a:t>retained.</a:t>
            </a:r>
            <a:endParaRPr sz="652">
              <a:latin typeface="Century Gothic"/>
              <a:cs typeface="Century Gothic"/>
            </a:endParaRPr>
          </a:p>
          <a:p>
            <a:pPr marL="151296" indent="-142099">
              <a:spcBef>
                <a:spcPts val="33"/>
              </a:spcBef>
              <a:buAutoNum type="arabicPeriod" startAt="17"/>
              <a:tabLst>
                <a:tab pos="151296" algn="l"/>
              </a:tabLst>
            </a:pPr>
            <a:r>
              <a:rPr sz="652" dirty="0">
                <a:latin typeface="Century Gothic"/>
                <a:cs typeface="Century Gothic"/>
              </a:rPr>
              <a:t>Smoke</a:t>
            </a:r>
            <a:r>
              <a:rPr sz="652" spc="51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ventilation</a:t>
            </a:r>
            <a:r>
              <a:rPr sz="652" spc="54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vents</a:t>
            </a:r>
            <a:r>
              <a:rPr sz="652" spc="54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and</a:t>
            </a:r>
            <a:r>
              <a:rPr sz="652" spc="51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associated</a:t>
            </a:r>
            <a:r>
              <a:rPr sz="652" spc="62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duct</a:t>
            </a:r>
            <a:r>
              <a:rPr sz="652" spc="54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roots</a:t>
            </a:r>
            <a:r>
              <a:rPr sz="652" spc="54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in</a:t>
            </a:r>
            <a:r>
              <a:rPr sz="652" spc="65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roof</a:t>
            </a:r>
            <a:r>
              <a:rPr sz="652" spc="65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to</a:t>
            </a:r>
            <a:r>
              <a:rPr sz="652" spc="54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be</a:t>
            </a:r>
            <a:r>
              <a:rPr sz="652" spc="62" dirty="0">
                <a:latin typeface="Century Gothic"/>
                <a:cs typeface="Century Gothic"/>
              </a:rPr>
              <a:t> </a:t>
            </a:r>
            <a:r>
              <a:rPr sz="652" spc="-7" dirty="0">
                <a:latin typeface="Century Gothic"/>
                <a:cs typeface="Century Gothic"/>
              </a:rPr>
              <a:t>retained.</a:t>
            </a:r>
            <a:endParaRPr sz="652">
              <a:latin typeface="Century Gothic"/>
              <a:cs typeface="Century Gothic"/>
            </a:endParaRPr>
          </a:p>
          <a:p>
            <a:pPr marL="151296" indent="-142099">
              <a:spcBef>
                <a:spcPts val="25"/>
              </a:spcBef>
              <a:buAutoNum type="arabicPeriod" startAt="17"/>
              <a:tabLst>
                <a:tab pos="151296" algn="l"/>
              </a:tabLst>
            </a:pPr>
            <a:r>
              <a:rPr sz="652" dirty="0">
                <a:latin typeface="Century Gothic"/>
                <a:cs typeface="Century Gothic"/>
              </a:rPr>
              <a:t>Chantry</a:t>
            </a:r>
            <a:r>
              <a:rPr sz="652" spc="51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Centre</a:t>
            </a:r>
            <a:r>
              <a:rPr sz="652" spc="65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signage</a:t>
            </a:r>
            <a:r>
              <a:rPr sz="652" spc="54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to</a:t>
            </a:r>
            <a:r>
              <a:rPr sz="652" spc="62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be</a:t>
            </a:r>
            <a:r>
              <a:rPr sz="652" spc="65" dirty="0">
                <a:latin typeface="Century Gothic"/>
                <a:cs typeface="Century Gothic"/>
              </a:rPr>
              <a:t> </a:t>
            </a:r>
            <a:r>
              <a:rPr sz="652" spc="-7" dirty="0">
                <a:latin typeface="Century Gothic"/>
                <a:cs typeface="Century Gothic"/>
              </a:rPr>
              <a:t>retained.</a:t>
            </a:r>
            <a:endParaRPr sz="652">
              <a:latin typeface="Century Gothic"/>
              <a:cs typeface="Century Gothic"/>
            </a:endParaRPr>
          </a:p>
          <a:p>
            <a:pPr marL="9197" marR="202801" indent="142099">
              <a:lnSpc>
                <a:spcPct val="104000"/>
              </a:lnSpc>
              <a:buAutoNum type="arabicPeriod" startAt="17"/>
              <a:tabLst>
                <a:tab pos="151296" algn="l"/>
              </a:tabLst>
            </a:pPr>
            <a:r>
              <a:rPr sz="652" dirty="0">
                <a:latin typeface="Century Gothic"/>
                <a:cs typeface="Century Gothic"/>
              </a:rPr>
              <a:t>Curved</a:t>
            </a:r>
            <a:r>
              <a:rPr sz="652" spc="65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facade</a:t>
            </a:r>
            <a:r>
              <a:rPr sz="652" spc="65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structure</a:t>
            </a:r>
            <a:r>
              <a:rPr sz="652" spc="69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to</a:t>
            </a:r>
            <a:r>
              <a:rPr sz="652" spc="72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be</a:t>
            </a:r>
            <a:r>
              <a:rPr sz="652" spc="76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retained</a:t>
            </a:r>
            <a:r>
              <a:rPr sz="652" spc="54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and</a:t>
            </a:r>
            <a:r>
              <a:rPr sz="652" spc="58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supported</a:t>
            </a:r>
            <a:r>
              <a:rPr sz="652" spc="58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by</a:t>
            </a:r>
            <a:r>
              <a:rPr sz="652" spc="62" dirty="0">
                <a:latin typeface="Century Gothic"/>
                <a:cs typeface="Century Gothic"/>
              </a:rPr>
              <a:t> </a:t>
            </a:r>
            <a:r>
              <a:rPr sz="652" spc="-18" dirty="0">
                <a:latin typeface="Century Gothic"/>
                <a:cs typeface="Century Gothic"/>
              </a:rPr>
              <a:t>new </a:t>
            </a:r>
            <a:r>
              <a:rPr sz="652" dirty="0">
                <a:latin typeface="Century Gothic"/>
                <a:cs typeface="Century Gothic"/>
              </a:rPr>
              <a:t>structure</a:t>
            </a:r>
            <a:r>
              <a:rPr sz="652" spc="65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-refer</a:t>
            </a:r>
            <a:r>
              <a:rPr sz="652" spc="65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to</a:t>
            </a:r>
            <a:r>
              <a:rPr sz="652" spc="58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SE</a:t>
            </a:r>
            <a:r>
              <a:rPr sz="652" spc="62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information</a:t>
            </a:r>
            <a:r>
              <a:rPr sz="652" spc="72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for</a:t>
            </a:r>
            <a:r>
              <a:rPr sz="652" spc="69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detail.21.</a:t>
            </a:r>
            <a:r>
              <a:rPr sz="652" spc="58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Post</a:t>
            </a:r>
            <a:r>
              <a:rPr sz="652" spc="58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and</a:t>
            </a:r>
            <a:r>
              <a:rPr sz="652" spc="58" dirty="0">
                <a:latin typeface="Century Gothic"/>
                <a:cs typeface="Century Gothic"/>
              </a:rPr>
              <a:t> </a:t>
            </a:r>
            <a:r>
              <a:rPr sz="652" dirty="0">
                <a:latin typeface="Century Gothic"/>
                <a:cs typeface="Century Gothic"/>
              </a:rPr>
              <a:t>telephone</a:t>
            </a:r>
            <a:r>
              <a:rPr sz="652" spc="65" dirty="0">
                <a:latin typeface="Century Gothic"/>
                <a:cs typeface="Century Gothic"/>
              </a:rPr>
              <a:t> </a:t>
            </a:r>
            <a:r>
              <a:rPr sz="652" spc="-7" dirty="0">
                <a:latin typeface="Century Gothic"/>
                <a:cs typeface="Century Gothic"/>
              </a:rPr>
              <a:t>boxes</a:t>
            </a:r>
            <a:endParaRPr sz="652">
              <a:latin typeface="Century Gothic"/>
              <a:cs typeface="Century Gothic"/>
            </a:endParaRPr>
          </a:p>
        </p:txBody>
      </p:sp>
      <p:sp>
        <p:nvSpPr>
          <p:cNvPr id="126" name="object 126"/>
          <p:cNvSpPr txBox="1"/>
          <p:nvPr/>
        </p:nvSpPr>
        <p:spPr>
          <a:xfrm>
            <a:off x="12925531" y="2243402"/>
            <a:ext cx="397316" cy="112421"/>
          </a:xfrm>
          <a:prstGeom prst="rect">
            <a:avLst/>
          </a:prstGeom>
        </p:spPr>
        <p:txBody>
          <a:bodyPr vert="horz" wrap="square" lIns="0" tIns="11956" rIns="0" bIns="0" rtlCol="0">
            <a:spAutoFit/>
          </a:bodyPr>
          <a:lstStyle/>
          <a:p>
            <a:pPr marL="9197">
              <a:spcBef>
                <a:spcPts val="94"/>
              </a:spcBef>
            </a:pPr>
            <a:r>
              <a:rPr sz="652" spc="-7" dirty="0">
                <a:latin typeface="Century Gothic"/>
                <a:cs typeface="Century Gothic"/>
              </a:rPr>
              <a:t>retained.</a:t>
            </a:r>
            <a:endParaRPr sz="652">
              <a:latin typeface="Century Gothic"/>
              <a:cs typeface="Century Gothic"/>
            </a:endParaRPr>
          </a:p>
        </p:txBody>
      </p:sp>
      <p:grpSp>
        <p:nvGrpSpPr>
          <p:cNvPr id="127" name="object 127"/>
          <p:cNvGrpSpPr/>
          <p:nvPr/>
        </p:nvGrpSpPr>
        <p:grpSpPr>
          <a:xfrm>
            <a:off x="9739180" y="3811117"/>
            <a:ext cx="180723" cy="220731"/>
            <a:chOff x="10873913" y="5262635"/>
            <a:chExt cx="249554" cy="304800"/>
          </a:xfrm>
        </p:grpSpPr>
        <p:sp>
          <p:nvSpPr>
            <p:cNvPr id="128" name="object 128"/>
            <p:cNvSpPr/>
            <p:nvPr/>
          </p:nvSpPr>
          <p:spPr>
            <a:xfrm>
              <a:off x="10876453" y="5265175"/>
              <a:ext cx="244475" cy="299720"/>
            </a:xfrm>
            <a:custGeom>
              <a:avLst/>
              <a:gdLst/>
              <a:ahLst/>
              <a:cxnLst/>
              <a:rect l="l" t="t" r="r" b="b"/>
              <a:pathLst>
                <a:path w="244475" h="299720">
                  <a:moveTo>
                    <a:pt x="0" y="0"/>
                  </a:moveTo>
                  <a:lnTo>
                    <a:pt x="243880" y="0"/>
                  </a:lnTo>
                  <a:lnTo>
                    <a:pt x="243880" y="299537"/>
                  </a:lnTo>
                  <a:lnTo>
                    <a:pt x="0" y="299537"/>
                  </a:lnTo>
                  <a:lnTo>
                    <a:pt x="0" y="0"/>
                  </a:lnTo>
                </a:path>
              </a:pathLst>
            </a:custGeom>
            <a:ln w="505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29" name="object 129"/>
            <p:cNvSpPr/>
            <p:nvPr/>
          </p:nvSpPr>
          <p:spPr>
            <a:xfrm>
              <a:off x="10952349" y="5312737"/>
              <a:ext cx="93345" cy="204470"/>
            </a:xfrm>
            <a:custGeom>
              <a:avLst/>
              <a:gdLst/>
              <a:ahLst/>
              <a:cxnLst/>
              <a:rect l="l" t="t" r="r" b="b"/>
              <a:pathLst>
                <a:path w="93345" h="204470">
                  <a:moveTo>
                    <a:pt x="93099" y="0"/>
                  </a:moveTo>
                  <a:lnTo>
                    <a:pt x="0" y="0"/>
                  </a:lnTo>
                  <a:lnTo>
                    <a:pt x="0" y="204414"/>
                  </a:lnTo>
                  <a:lnTo>
                    <a:pt x="93099" y="204414"/>
                  </a:lnTo>
                  <a:lnTo>
                    <a:pt x="930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130" name="object 130"/>
          <p:cNvSpPr txBox="1"/>
          <p:nvPr/>
        </p:nvSpPr>
        <p:spPr>
          <a:xfrm>
            <a:off x="9786782" y="3836345"/>
            <a:ext cx="86453" cy="157320"/>
          </a:xfrm>
          <a:prstGeom prst="rect">
            <a:avLst/>
          </a:prstGeom>
        </p:spPr>
        <p:txBody>
          <a:bodyPr vert="horz" wrap="square" lIns="0" tIns="12416" rIns="0" bIns="0" rtlCol="0">
            <a:spAutoFit/>
          </a:bodyPr>
          <a:lstStyle/>
          <a:p>
            <a:pPr marL="9197">
              <a:spcBef>
                <a:spcPts val="98"/>
              </a:spcBef>
            </a:pPr>
            <a:r>
              <a:rPr sz="941" spc="-36" dirty="0">
                <a:solidFill>
                  <a:srgbClr val="FF0000"/>
                </a:solidFill>
                <a:latin typeface="Century Gothic"/>
                <a:cs typeface="Century Gothic"/>
              </a:rPr>
              <a:t>3</a:t>
            </a:r>
            <a:endParaRPr sz="941">
              <a:latin typeface="Century Gothic"/>
              <a:cs typeface="Century Gothic"/>
            </a:endParaRPr>
          </a:p>
        </p:txBody>
      </p:sp>
      <p:grpSp>
        <p:nvGrpSpPr>
          <p:cNvPr id="131" name="object 131"/>
          <p:cNvGrpSpPr/>
          <p:nvPr/>
        </p:nvGrpSpPr>
        <p:grpSpPr>
          <a:xfrm>
            <a:off x="10625183" y="6287389"/>
            <a:ext cx="671391" cy="432725"/>
            <a:chOff x="12097362" y="8682029"/>
            <a:chExt cx="927100" cy="597535"/>
          </a:xfrm>
        </p:grpSpPr>
        <p:pic>
          <p:nvPicPr>
            <p:cNvPr id="132" name="object 13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2947411" y="8682029"/>
              <a:ext cx="76908" cy="76908"/>
            </a:xfrm>
            <a:prstGeom prst="rect">
              <a:avLst/>
            </a:prstGeom>
          </p:spPr>
        </p:pic>
        <p:sp>
          <p:nvSpPr>
            <p:cNvPr id="133" name="object 133"/>
            <p:cNvSpPr/>
            <p:nvPr/>
          </p:nvSpPr>
          <p:spPr>
            <a:xfrm>
              <a:off x="12099902" y="8720989"/>
              <a:ext cx="885825" cy="555625"/>
            </a:xfrm>
            <a:custGeom>
              <a:avLst/>
              <a:gdLst/>
              <a:ahLst/>
              <a:cxnLst/>
              <a:rect l="l" t="t" r="r" b="b"/>
              <a:pathLst>
                <a:path w="885825" h="555625">
                  <a:moveTo>
                    <a:pt x="484724" y="413888"/>
                  </a:moveTo>
                  <a:lnTo>
                    <a:pt x="350135" y="413888"/>
                  </a:lnTo>
                </a:path>
                <a:path w="885825" h="555625">
                  <a:moveTo>
                    <a:pt x="885457" y="0"/>
                  </a:moveTo>
                  <a:lnTo>
                    <a:pt x="484724" y="413888"/>
                  </a:lnTo>
                </a:path>
                <a:path w="885825" h="555625">
                  <a:moveTo>
                    <a:pt x="0" y="256023"/>
                  </a:moveTo>
                  <a:lnTo>
                    <a:pt x="350135" y="256023"/>
                  </a:lnTo>
                  <a:lnTo>
                    <a:pt x="350135" y="555561"/>
                  </a:lnTo>
                  <a:lnTo>
                    <a:pt x="0" y="555561"/>
                  </a:lnTo>
                  <a:lnTo>
                    <a:pt x="0" y="256023"/>
                  </a:lnTo>
                </a:path>
              </a:pathLst>
            </a:custGeom>
            <a:ln w="505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34" name="object 134"/>
            <p:cNvSpPr/>
            <p:nvPr/>
          </p:nvSpPr>
          <p:spPr>
            <a:xfrm>
              <a:off x="12147464" y="9025587"/>
              <a:ext cx="187325" cy="204470"/>
            </a:xfrm>
            <a:custGeom>
              <a:avLst/>
              <a:gdLst/>
              <a:ahLst/>
              <a:cxnLst/>
              <a:rect l="l" t="t" r="r" b="b"/>
              <a:pathLst>
                <a:path w="187325" h="204470">
                  <a:moveTo>
                    <a:pt x="187211" y="0"/>
                  </a:moveTo>
                  <a:lnTo>
                    <a:pt x="0" y="0"/>
                  </a:lnTo>
                  <a:lnTo>
                    <a:pt x="0" y="204414"/>
                  </a:lnTo>
                  <a:lnTo>
                    <a:pt x="187211" y="204414"/>
                  </a:lnTo>
                  <a:lnTo>
                    <a:pt x="1872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135" name="object 135"/>
          <p:cNvSpPr txBox="1"/>
          <p:nvPr/>
        </p:nvSpPr>
        <p:spPr>
          <a:xfrm>
            <a:off x="10652265" y="6525131"/>
            <a:ext cx="154052" cy="157320"/>
          </a:xfrm>
          <a:prstGeom prst="rect">
            <a:avLst/>
          </a:prstGeom>
        </p:spPr>
        <p:txBody>
          <a:bodyPr vert="horz" wrap="square" lIns="0" tIns="12416" rIns="0" bIns="0" rtlCol="0">
            <a:spAutoFit/>
          </a:bodyPr>
          <a:lstStyle/>
          <a:p>
            <a:pPr marL="9197">
              <a:spcBef>
                <a:spcPts val="98"/>
              </a:spcBef>
            </a:pPr>
            <a:r>
              <a:rPr sz="941" spc="-18" dirty="0">
                <a:solidFill>
                  <a:srgbClr val="FF0000"/>
                </a:solidFill>
                <a:latin typeface="Century Gothic"/>
                <a:cs typeface="Century Gothic"/>
              </a:rPr>
              <a:t>11</a:t>
            </a:r>
            <a:endParaRPr sz="941">
              <a:latin typeface="Century Gothic"/>
              <a:cs typeface="Century Gothic"/>
            </a:endParaRPr>
          </a:p>
        </p:txBody>
      </p:sp>
      <p:grpSp>
        <p:nvGrpSpPr>
          <p:cNvPr id="136" name="object 136"/>
          <p:cNvGrpSpPr/>
          <p:nvPr/>
        </p:nvGrpSpPr>
        <p:grpSpPr>
          <a:xfrm>
            <a:off x="10817186" y="5781729"/>
            <a:ext cx="517799" cy="408353"/>
            <a:chOff x="12362493" y="7983783"/>
            <a:chExt cx="715010" cy="563880"/>
          </a:xfrm>
        </p:grpSpPr>
        <p:pic>
          <p:nvPicPr>
            <p:cNvPr id="137" name="object 13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3000032" y="8470531"/>
              <a:ext cx="76908" cy="76908"/>
            </a:xfrm>
            <a:prstGeom prst="rect">
              <a:avLst/>
            </a:prstGeom>
          </p:spPr>
        </p:pic>
        <p:sp>
          <p:nvSpPr>
            <p:cNvPr id="138" name="object 138"/>
            <p:cNvSpPr/>
            <p:nvPr/>
          </p:nvSpPr>
          <p:spPr>
            <a:xfrm>
              <a:off x="12365033" y="7986323"/>
              <a:ext cx="673100" cy="523240"/>
            </a:xfrm>
            <a:custGeom>
              <a:avLst/>
              <a:gdLst/>
              <a:ahLst/>
              <a:cxnLst/>
              <a:rect l="l" t="t" r="r" b="b"/>
              <a:pathLst>
                <a:path w="673100" h="523240">
                  <a:moveTo>
                    <a:pt x="432103" y="157864"/>
                  </a:moveTo>
                  <a:lnTo>
                    <a:pt x="336979" y="157864"/>
                  </a:lnTo>
                </a:path>
                <a:path w="673100" h="523240">
                  <a:moveTo>
                    <a:pt x="672947" y="523168"/>
                  </a:moveTo>
                  <a:lnTo>
                    <a:pt x="432103" y="157864"/>
                  </a:lnTo>
                </a:path>
                <a:path w="673100" h="523240">
                  <a:moveTo>
                    <a:pt x="0" y="0"/>
                  </a:moveTo>
                  <a:lnTo>
                    <a:pt x="336979" y="0"/>
                  </a:lnTo>
                  <a:lnTo>
                    <a:pt x="336979" y="299537"/>
                  </a:lnTo>
                  <a:lnTo>
                    <a:pt x="0" y="299537"/>
                  </a:lnTo>
                  <a:lnTo>
                    <a:pt x="0" y="0"/>
                  </a:lnTo>
                </a:path>
              </a:pathLst>
            </a:custGeom>
            <a:ln w="505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39" name="object 139"/>
            <p:cNvSpPr/>
            <p:nvPr/>
          </p:nvSpPr>
          <p:spPr>
            <a:xfrm>
              <a:off x="12412595" y="8033884"/>
              <a:ext cx="186690" cy="204470"/>
            </a:xfrm>
            <a:custGeom>
              <a:avLst/>
              <a:gdLst/>
              <a:ahLst/>
              <a:cxnLst/>
              <a:rect l="l" t="t" r="r" b="b"/>
              <a:pathLst>
                <a:path w="186690" h="204470">
                  <a:moveTo>
                    <a:pt x="186199" y="0"/>
                  </a:moveTo>
                  <a:lnTo>
                    <a:pt x="0" y="0"/>
                  </a:lnTo>
                  <a:lnTo>
                    <a:pt x="0" y="204414"/>
                  </a:lnTo>
                  <a:lnTo>
                    <a:pt x="186199" y="204414"/>
                  </a:lnTo>
                  <a:lnTo>
                    <a:pt x="1861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140" name="object 140"/>
          <p:cNvSpPr txBox="1"/>
          <p:nvPr/>
        </p:nvSpPr>
        <p:spPr>
          <a:xfrm>
            <a:off x="10844269" y="5806948"/>
            <a:ext cx="154052" cy="157320"/>
          </a:xfrm>
          <a:prstGeom prst="rect">
            <a:avLst/>
          </a:prstGeom>
        </p:spPr>
        <p:txBody>
          <a:bodyPr vert="horz" wrap="square" lIns="0" tIns="12416" rIns="0" bIns="0" rtlCol="0">
            <a:spAutoFit/>
          </a:bodyPr>
          <a:lstStyle/>
          <a:p>
            <a:pPr marL="9197">
              <a:spcBef>
                <a:spcPts val="98"/>
              </a:spcBef>
            </a:pPr>
            <a:r>
              <a:rPr sz="941" spc="-18" dirty="0">
                <a:solidFill>
                  <a:srgbClr val="FF0000"/>
                </a:solidFill>
                <a:latin typeface="Century Gothic"/>
                <a:cs typeface="Century Gothic"/>
              </a:rPr>
              <a:t>21</a:t>
            </a:r>
            <a:endParaRPr sz="941">
              <a:latin typeface="Century Gothic"/>
              <a:cs typeface="Century Gothic"/>
            </a:endParaRPr>
          </a:p>
        </p:txBody>
      </p:sp>
      <p:grpSp>
        <p:nvGrpSpPr>
          <p:cNvPr id="141" name="object 141"/>
          <p:cNvGrpSpPr/>
          <p:nvPr/>
        </p:nvGrpSpPr>
        <p:grpSpPr>
          <a:xfrm>
            <a:off x="11556628" y="5657879"/>
            <a:ext cx="563785" cy="220731"/>
            <a:chOff x="13383562" y="7812763"/>
            <a:chExt cx="778510" cy="304800"/>
          </a:xfrm>
        </p:grpSpPr>
        <p:pic>
          <p:nvPicPr>
            <p:cNvPr id="142" name="object 14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3383562" y="7934207"/>
              <a:ext cx="76908" cy="76908"/>
            </a:xfrm>
            <a:prstGeom prst="rect">
              <a:avLst/>
            </a:prstGeom>
          </p:spPr>
        </p:pic>
        <p:sp>
          <p:nvSpPr>
            <p:cNvPr id="143" name="object 143"/>
            <p:cNvSpPr/>
            <p:nvPr/>
          </p:nvSpPr>
          <p:spPr>
            <a:xfrm>
              <a:off x="13421511" y="7815303"/>
              <a:ext cx="737870" cy="299720"/>
            </a:xfrm>
            <a:custGeom>
              <a:avLst/>
              <a:gdLst/>
              <a:ahLst/>
              <a:cxnLst/>
              <a:rect l="l" t="t" r="r" b="b"/>
              <a:pathLst>
                <a:path w="737869" h="299720">
                  <a:moveTo>
                    <a:pt x="0" y="157864"/>
                  </a:moveTo>
                  <a:lnTo>
                    <a:pt x="390613" y="157864"/>
                  </a:lnTo>
                </a:path>
                <a:path w="737869" h="299720">
                  <a:moveTo>
                    <a:pt x="390613" y="0"/>
                  </a:moveTo>
                  <a:lnTo>
                    <a:pt x="737712" y="0"/>
                  </a:lnTo>
                  <a:lnTo>
                    <a:pt x="737712" y="299537"/>
                  </a:lnTo>
                  <a:lnTo>
                    <a:pt x="390613" y="299537"/>
                  </a:lnTo>
                  <a:lnTo>
                    <a:pt x="390613" y="0"/>
                  </a:lnTo>
                </a:path>
              </a:pathLst>
            </a:custGeom>
            <a:ln w="505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44" name="object 144"/>
            <p:cNvSpPr/>
            <p:nvPr/>
          </p:nvSpPr>
          <p:spPr>
            <a:xfrm>
              <a:off x="13859686" y="7863877"/>
              <a:ext cx="186690" cy="204470"/>
            </a:xfrm>
            <a:custGeom>
              <a:avLst/>
              <a:gdLst/>
              <a:ahLst/>
              <a:cxnLst/>
              <a:rect l="l" t="t" r="r" b="b"/>
              <a:pathLst>
                <a:path w="186690" h="204470">
                  <a:moveTo>
                    <a:pt x="186199" y="0"/>
                  </a:moveTo>
                  <a:lnTo>
                    <a:pt x="0" y="0"/>
                  </a:lnTo>
                  <a:lnTo>
                    <a:pt x="0" y="204414"/>
                  </a:lnTo>
                  <a:lnTo>
                    <a:pt x="186199" y="204414"/>
                  </a:lnTo>
                  <a:lnTo>
                    <a:pt x="1861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145" name="object 145"/>
          <p:cNvSpPr txBox="1"/>
          <p:nvPr/>
        </p:nvSpPr>
        <p:spPr>
          <a:xfrm>
            <a:off x="11892228" y="5683831"/>
            <a:ext cx="154052" cy="157320"/>
          </a:xfrm>
          <a:prstGeom prst="rect">
            <a:avLst/>
          </a:prstGeom>
        </p:spPr>
        <p:txBody>
          <a:bodyPr vert="horz" wrap="square" lIns="0" tIns="12416" rIns="0" bIns="0" rtlCol="0">
            <a:spAutoFit/>
          </a:bodyPr>
          <a:lstStyle/>
          <a:p>
            <a:pPr marL="9197">
              <a:spcBef>
                <a:spcPts val="98"/>
              </a:spcBef>
            </a:pPr>
            <a:r>
              <a:rPr sz="941" spc="-18" dirty="0">
                <a:solidFill>
                  <a:srgbClr val="FF0000"/>
                </a:solidFill>
                <a:latin typeface="Century Gothic"/>
                <a:cs typeface="Century Gothic"/>
              </a:rPr>
              <a:t>17</a:t>
            </a:r>
            <a:endParaRPr sz="941">
              <a:latin typeface="Century Gothic"/>
              <a:cs typeface="Century Gothic"/>
            </a:endParaRPr>
          </a:p>
        </p:txBody>
      </p:sp>
      <p:grpSp>
        <p:nvGrpSpPr>
          <p:cNvPr id="146" name="object 146"/>
          <p:cNvGrpSpPr/>
          <p:nvPr/>
        </p:nvGrpSpPr>
        <p:grpSpPr>
          <a:xfrm>
            <a:off x="11369021" y="4531506"/>
            <a:ext cx="751406" cy="220731"/>
            <a:chOff x="13124502" y="6257394"/>
            <a:chExt cx="1037590" cy="304800"/>
          </a:xfrm>
        </p:grpSpPr>
        <p:pic>
          <p:nvPicPr>
            <p:cNvPr id="147" name="object 14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3124502" y="6377826"/>
              <a:ext cx="76908" cy="76908"/>
            </a:xfrm>
            <a:prstGeom prst="rect">
              <a:avLst/>
            </a:prstGeom>
          </p:spPr>
        </p:pic>
        <p:sp>
          <p:nvSpPr>
            <p:cNvPr id="148" name="object 148"/>
            <p:cNvSpPr/>
            <p:nvPr/>
          </p:nvSpPr>
          <p:spPr>
            <a:xfrm>
              <a:off x="13162450" y="6259934"/>
              <a:ext cx="996950" cy="299720"/>
            </a:xfrm>
            <a:custGeom>
              <a:avLst/>
              <a:gdLst/>
              <a:ahLst/>
              <a:cxnLst/>
              <a:rect l="l" t="t" r="r" b="b"/>
              <a:pathLst>
                <a:path w="996950" h="299720">
                  <a:moveTo>
                    <a:pt x="0" y="156852"/>
                  </a:moveTo>
                  <a:lnTo>
                    <a:pt x="649672" y="156852"/>
                  </a:lnTo>
                </a:path>
                <a:path w="996950" h="299720">
                  <a:moveTo>
                    <a:pt x="649672" y="0"/>
                  </a:moveTo>
                  <a:lnTo>
                    <a:pt x="996772" y="0"/>
                  </a:lnTo>
                  <a:lnTo>
                    <a:pt x="996772" y="299537"/>
                  </a:lnTo>
                  <a:lnTo>
                    <a:pt x="649672" y="299537"/>
                  </a:lnTo>
                  <a:lnTo>
                    <a:pt x="649672" y="0"/>
                  </a:lnTo>
                </a:path>
              </a:pathLst>
            </a:custGeom>
            <a:ln w="505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49" name="object 149"/>
            <p:cNvSpPr/>
            <p:nvPr/>
          </p:nvSpPr>
          <p:spPr>
            <a:xfrm>
              <a:off x="13859685" y="6307495"/>
              <a:ext cx="186690" cy="204470"/>
            </a:xfrm>
            <a:custGeom>
              <a:avLst/>
              <a:gdLst/>
              <a:ahLst/>
              <a:cxnLst/>
              <a:rect l="l" t="t" r="r" b="b"/>
              <a:pathLst>
                <a:path w="186690" h="204470">
                  <a:moveTo>
                    <a:pt x="186199" y="0"/>
                  </a:moveTo>
                  <a:lnTo>
                    <a:pt x="0" y="0"/>
                  </a:lnTo>
                  <a:lnTo>
                    <a:pt x="0" y="204414"/>
                  </a:lnTo>
                  <a:lnTo>
                    <a:pt x="186199" y="204414"/>
                  </a:lnTo>
                  <a:lnTo>
                    <a:pt x="1861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150" name="object 150"/>
          <p:cNvSpPr txBox="1"/>
          <p:nvPr/>
        </p:nvSpPr>
        <p:spPr>
          <a:xfrm>
            <a:off x="11892228" y="4556726"/>
            <a:ext cx="154052" cy="157320"/>
          </a:xfrm>
          <a:prstGeom prst="rect">
            <a:avLst/>
          </a:prstGeom>
        </p:spPr>
        <p:txBody>
          <a:bodyPr vert="horz" wrap="square" lIns="0" tIns="12416" rIns="0" bIns="0" rtlCol="0">
            <a:spAutoFit/>
          </a:bodyPr>
          <a:lstStyle/>
          <a:p>
            <a:pPr marL="9197">
              <a:spcBef>
                <a:spcPts val="98"/>
              </a:spcBef>
            </a:pPr>
            <a:r>
              <a:rPr sz="941" spc="-18" dirty="0">
                <a:solidFill>
                  <a:srgbClr val="FF0000"/>
                </a:solidFill>
                <a:latin typeface="Century Gothic"/>
                <a:cs typeface="Century Gothic"/>
              </a:rPr>
              <a:t>10</a:t>
            </a:r>
            <a:endParaRPr sz="941">
              <a:latin typeface="Century Gothic"/>
              <a:cs typeface="Century Gothic"/>
            </a:endParaRPr>
          </a:p>
        </p:txBody>
      </p:sp>
      <p:grpSp>
        <p:nvGrpSpPr>
          <p:cNvPr id="151" name="object 151"/>
          <p:cNvGrpSpPr/>
          <p:nvPr/>
        </p:nvGrpSpPr>
        <p:grpSpPr>
          <a:xfrm>
            <a:off x="12633162" y="6875118"/>
            <a:ext cx="264878" cy="220731"/>
            <a:chOff x="14870109" y="9493604"/>
            <a:chExt cx="365760" cy="304800"/>
          </a:xfrm>
        </p:grpSpPr>
        <p:sp>
          <p:nvSpPr>
            <p:cNvPr id="152" name="object 152"/>
            <p:cNvSpPr/>
            <p:nvPr/>
          </p:nvSpPr>
          <p:spPr>
            <a:xfrm>
              <a:off x="14872649" y="9496144"/>
              <a:ext cx="360680" cy="299720"/>
            </a:xfrm>
            <a:custGeom>
              <a:avLst/>
              <a:gdLst/>
              <a:ahLst/>
              <a:cxnLst/>
              <a:rect l="l" t="t" r="r" b="b"/>
              <a:pathLst>
                <a:path w="360680" h="299720">
                  <a:moveTo>
                    <a:pt x="0" y="0"/>
                  </a:moveTo>
                  <a:lnTo>
                    <a:pt x="360254" y="0"/>
                  </a:lnTo>
                  <a:lnTo>
                    <a:pt x="360254" y="299537"/>
                  </a:lnTo>
                  <a:lnTo>
                    <a:pt x="0" y="299537"/>
                  </a:lnTo>
                  <a:lnTo>
                    <a:pt x="0" y="0"/>
                  </a:lnTo>
                </a:path>
              </a:pathLst>
            </a:custGeom>
            <a:ln w="505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53" name="object 153"/>
            <p:cNvSpPr/>
            <p:nvPr/>
          </p:nvSpPr>
          <p:spPr>
            <a:xfrm>
              <a:off x="14959677" y="9543705"/>
              <a:ext cx="187325" cy="204470"/>
            </a:xfrm>
            <a:custGeom>
              <a:avLst/>
              <a:gdLst/>
              <a:ahLst/>
              <a:cxnLst/>
              <a:rect l="l" t="t" r="r" b="b"/>
              <a:pathLst>
                <a:path w="187325" h="204470">
                  <a:moveTo>
                    <a:pt x="187211" y="0"/>
                  </a:moveTo>
                  <a:lnTo>
                    <a:pt x="0" y="0"/>
                  </a:lnTo>
                  <a:lnTo>
                    <a:pt x="0" y="204414"/>
                  </a:lnTo>
                  <a:lnTo>
                    <a:pt x="187211" y="204414"/>
                  </a:lnTo>
                  <a:lnTo>
                    <a:pt x="1872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154" name="object 154"/>
          <p:cNvSpPr txBox="1"/>
          <p:nvPr/>
        </p:nvSpPr>
        <p:spPr>
          <a:xfrm>
            <a:off x="12688825" y="6900343"/>
            <a:ext cx="154972" cy="157320"/>
          </a:xfrm>
          <a:prstGeom prst="rect">
            <a:avLst/>
          </a:prstGeom>
        </p:spPr>
        <p:txBody>
          <a:bodyPr vert="horz" wrap="square" lIns="0" tIns="12416" rIns="0" bIns="0" rtlCol="0">
            <a:spAutoFit/>
          </a:bodyPr>
          <a:lstStyle/>
          <a:p>
            <a:pPr marL="9197">
              <a:spcBef>
                <a:spcPts val="98"/>
              </a:spcBef>
            </a:pPr>
            <a:r>
              <a:rPr sz="941" spc="-18" dirty="0">
                <a:solidFill>
                  <a:srgbClr val="FF0000"/>
                </a:solidFill>
                <a:latin typeface="Century Gothic"/>
                <a:cs typeface="Century Gothic"/>
              </a:rPr>
              <a:t>14</a:t>
            </a:r>
            <a:endParaRPr sz="941">
              <a:latin typeface="Century Gothic"/>
              <a:cs typeface="Century Gothic"/>
            </a:endParaRPr>
          </a:p>
        </p:txBody>
      </p:sp>
      <p:grpSp>
        <p:nvGrpSpPr>
          <p:cNvPr id="155" name="object 155"/>
          <p:cNvGrpSpPr/>
          <p:nvPr/>
        </p:nvGrpSpPr>
        <p:grpSpPr>
          <a:xfrm>
            <a:off x="8632593" y="5781730"/>
            <a:ext cx="380762" cy="472273"/>
            <a:chOff x="9345866" y="7983783"/>
            <a:chExt cx="525780" cy="652145"/>
          </a:xfrm>
        </p:grpSpPr>
        <p:pic>
          <p:nvPicPr>
            <p:cNvPr id="156" name="object 15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795183" y="8558571"/>
              <a:ext cx="75896" cy="76908"/>
            </a:xfrm>
            <a:prstGeom prst="rect">
              <a:avLst/>
            </a:prstGeom>
          </p:spPr>
        </p:pic>
        <p:sp>
          <p:nvSpPr>
            <p:cNvPr id="157" name="object 157"/>
            <p:cNvSpPr/>
            <p:nvPr/>
          </p:nvSpPr>
          <p:spPr>
            <a:xfrm>
              <a:off x="9348406" y="7986323"/>
              <a:ext cx="483870" cy="611505"/>
            </a:xfrm>
            <a:custGeom>
              <a:avLst/>
              <a:gdLst/>
              <a:ahLst/>
              <a:cxnLst/>
              <a:rect l="l" t="t" r="r" b="b"/>
              <a:pathLst>
                <a:path w="483870" h="611504">
                  <a:moveTo>
                    <a:pt x="354182" y="157864"/>
                  </a:moveTo>
                  <a:lnTo>
                    <a:pt x="253999" y="157864"/>
                  </a:lnTo>
                </a:path>
                <a:path w="483870" h="611504">
                  <a:moveTo>
                    <a:pt x="483712" y="611208"/>
                  </a:moveTo>
                  <a:lnTo>
                    <a:pt x="354182" y="157864"/>
                  </a:lnTo>
                </a:path>
                <a:path w="483870" h="611504">
                  <a:moveTo>
                    <a:pt x="0" y="0"/>
                  </a:moveTo>
                  <a:lnTo>
                    <a:pt x="253999" y="0"/>
                  </a:lnTo>
                  <a:lnTo>
                    <a:pt x="253999" y="299537"/>
                  </a:lnTo>
                  <a:lnTo>
                    <a:pt x="0" y="299537"/>
                  </a:lnTo>
                  <a:lnTo>
                    <a:pt x="0" y="0"/>
                  </a:lnTo>
                </a:path>
              </a:pathLst>
            </a:custGeom>
            <a:ln w="505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58" name="object 158"/>
            <p:cNvSpPr/>
            <p:nvPr/>
          </p:nvSpPr>
          <p:spPr>
            <a:xfrm>
              <a:off x="9395968" y="8033884"/>
              <a:ext cx="93345" cy="204470"/>
            </a:xfrm>
            <a:custGeom>
              <a:avLst/>
              <a:gdLst/>
              <a:ahLst/>
              <a:cxnLst/>
              <a:rect l="l" t="t" r="r" b="b"/>
              <a:pathLst>
                <a:path w="93345" h="204470">
                  <a:moveTo>
                    <a:pt x="93099" y="0"/>
                  </a:moveTo>
                  <a:lnTo>
                    <a:pt x="0" y="0"/>
                  </a:lnTo>
                  <a:lnTo>
                    <a:pt x="0" y="204414"/>
                  </a:lnTo>
                  <a:lnTo>
                    <a:pt x="93099" y="204414"/>
                  </a:lnTo>
                  <a:lnTo>
                    <a:pt x="930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159" name="object 159"/>
          <p:cNvSpPr txBox="1"/>
          <p:nvPr/>
        </p:nvSpPr>
        <p:spPr>
          <a:xfrm>
            <a:off x="8659676" y="5806948"/>
            <a:ext cx="86453" cy="157320"/>
          </a:xfrm>
          <a:prstGeom prst="rect">
            <a:avLst/>
          </a:prstGeom>
        </p:spPr>
        <p:txBody>
          <a:bodyPr vert="horz" wrap="square" lIns="0" tIns="12416" rIns="0" bIns="0" rtlCol="0">
            <a:spAutoFit/>
          </a:bodyPr>
          <a:lstStyle/>
          <a:p>
            <a:pPr marL="9197">
              <a:spcBef>
                <a:spcPts val="98"/>
              </a:spcBef>
            </a:pPr>
            <a:r>
              <a:rPr sz="941" spc="-36" dirty="0">
                <a:solidFill>
                  <a:srgbClr val="FF0000"/>
                </a:solidFill>
                <a:latin typeface="Century Gothic"/>
                <a:cs typeface="Century Gothic"/>
              </a:rPr>
              <a:t>6</a:t>
            </a:r>
            <a:endParaRPr sz="941">
              <a:latin typeface="Century Gothic"/>
              <a:cs typeface="Century Gothic"/>
            </a:endParaRPr>
          </a:p>
        </p:txBody>
      </p:sp>
      <p:grpSp>
        <p:nvGrpSpPr>
          <p:cNvPr id="160" name="object 160"/>
          <p:cNvGrpSpPr/>
          <p:nvPr/>
        </p:nvGrpSpPr>
        <p:grpSpPr>
          <a:xfrm>
            <a:off x="9358844" y="4110856"/>
            <a:ext cx="274075" cy="323739"/>
            <a:chOff x="10348721" y="5676534"/>
            <a:chExt cx="378460" cy="447040"/>
          </a:xfrm>
        </p:grpSpPr>
        <p:pic>
          <p:nvPicPr>
            <p:cNvPr id="161" name="object 16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348721" y="5676534"/>
              <a:ext cx="76908" cy="76908"/>
            </a:xfrm>
            <a:prstGeom prst="rect">
              <a:avLst/>
            </a:prstGeom>
          </p:spPr>
        </p:pic>
        <p:sp>
          <p:nvSpPr>
            <p:cNvPr id="162" name="object 162"/>
            <p:cNvSpPr/>
            <p:nvPr/>
          </p:nvSpPr>
          <p:spPr>
            <a:xfrm>
              <a:off x="10386669" y="5715494"/>
              <a:ext cx="199390" cy="313055"/>
            </a:xfrm>
            <a:custGeom>
              <a:avLst/>
              <a:gdLst/>
              <a:ahLst/>
              <a:cxnLst/>
              <a:rect l="l" t="t" r="r" b="b"/>
              <a:pathLst>
                <a:path w="199390" h="313054">
                  <a:moveTo>
                    <a:pt x="81968" y="312703"/>
                  </a:moveTo>
                  <a:lnTo>
                    <a:pt x="199354" y="312703"/>
                  </a:lnTo>
                </a:path>
                <a:path w="199390" h="313054">
                  <a:moveTo>
                    <a:pt x="0" y="0"/>
                  </a:moveTo>
                  <a:lnTo>
                    <a:pt x="81968" y="312703"/>
                  </a:lnTo>
                </a:path>
              </a:pathLst>
            </a:custGeom>
            <a:ln w="505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63" name="object 163"/>
            <p:cNvSpPr/>
            <p:nvPr/>
          </p:nvSpPr>
          <p:spPr>
            <a:xfrm>
              <a:off x="10633585" y="5918906"/>
              <a:ext cx="93345" cy="204470"/>
            </a:xfrm>
            <a:custGeom>
              <a:avLst/>
              <a:gdLst/>
              <a:ahLst/>
              <a:cxnLst/>
              <a:rect l="l" t="t" r="r" b="b"/>
              <a:pathLst>
                <a:path w="93345" h="204470">
                  <a:moveTo>
                    <a:pt x="93099" y="0"/>
                  </a:moveTo>
                  <a:lnTo>
                    <a:pt x="0" y="0"/>
                  </a:lnTo>
                  <a:lnTo>
                    <a:pt x="0" y="204414"/>
                  </a:lnTo>
                  <a:lnTo>
                    <a:pt x="93099" y="204414"/>
                  </a:lnTo>
                  <a:lnTo>
                    <a:pt x="930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164" name="object 164"/>
          <p:cNvSpPr txBox="1"/>
          <p:nvPr/>
        </p:nvSpPr>
        <p:spPr>
          <a:xfrm>
            <a:off x="9530695" y="4251927"/>
            <a:ext cx="142556" cy="181003"/>
          </a:xfrm>
          <a:prstGeom prst="rect">
            <a:avLst/>
          </a:prstGeom>
          <a:ln w="5059">
            <a:solidFill>
              <a:srgbClr val="FF0000"/>
            </a:solidFill>
          </a:ln>
        </p:spPr>
        <p:txBody>
          <a:bodyPr vert="horz" wrap="square" lIns="0" tIns="35869" rIns="0" bIns="0" rtlCol="0">
            <a:spAutoFit/>
          </a:bodyPr>
          <a:lstStyle/>
          <a:p>
            <a:pPr marL="34030">
              <a:spcBef>
                <a:spcPts val="282"/>
              </a:spcBef>
            </a:pPr>
            <a:r>
              <a:rPr sz="941" spc="-36" dirty="0">
                <a:solidFill>
                  <a:srgbClr val="FF0000"/>
                </a:solidFill>
                <a:latin typeface="Century Gothic"/>
                <a:cs typeface="Century Gothic"/>
              </a:rPr>
              <a:t>9</a:t>
            </a:r>
            <a:endParaRPr sz="941">
              <a:latin typeface="Century Gothic"/>
              <a:cs typeface="Century Gothic"/>
            </a:endParaRPr>
          </a:p>
        </p:txBody>
      </p:sp>
      <p:grpSp>
        <p:nvGrpSpPr>
          <p:cNvPr id="165" name="object 165"/>
          <p:cNvGrpSpPr/>
          <p:nvPr/>
        </p:nvGrpSpPr>
        <p:grpSpPr>
          <a:xfrm>
            <a:off x="8579096" y="2599031"/>
            <a:ext cx="179804" cy="220731"/>
            <a:chOff x="9271994" y="3588908"/>
            <a:chExt cx="248285" cy="304800"/>
          </a:xfrm>
        </p:grpSpPr>
        <p:sp>
          <p:nvSpPr>
            <p:cNvPr id="166" name="object 166"/>
            <p:cNvSpPr/>
            <p:nvPr/>
          </p:nvSpPr>
          <p:spPr>
            <a:xfrm>
              <a:off x="9274534" y="3591448"/>
              <a:ext cx="243204" cy="299720"/>
            </a:xfrm>
            <a:custGeom>
              <a:avLst/>
              <a:gdLst/>
              <a:ahLst/>
              <a:cxnLst/>
              <a:rect l="l" t="t" r="r" b="b"/>
              <a:pathLst>
                <a:path w="243204" h="299720">
                  <a:moveTo>
                    <a:pt x="0" y="0"/>
                  </a:moveTo>
                  <a:lnTo>
                    <a:pt x="242868" y="0"/>
                  </a:lnTo>
                  <a:lnTo>
                    <a:pt x="242868" y="299537"/>
                  </a:lnTo>
                  <a:lnTo>
                    <a:pt x="0" y="299537"/>
                  </a:lnTo>
                  <a:lnTo>
                    <a:pt x="0" y="0"/>
                  </a:lnTo>
                </a:path>
              </a:pathLst>
            </a:custGeom>
            <a:ln w="505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67" name="object 167"/>
            <p:cNvSpPr/>
            <p:nvPr/>
          </p:nvSpPr>
          <p:spPr>
            <a:xfrm>
              <a:off x="9349418" y="3639010"/>
              <a:ext cx="93345" cy="204470"/>
            </a:xfrm>
            <a:custGeom>
              <a:avLst/>
              <a:gdLst/>
              <a:ahLst/>
              <a:cxnLst/>
              <a:rect l="l" t="t" r="r" b="b"/>
              <a:pathLst>
                <a:path w="93345" h="204470">
                  <a:moveTo>
                    <a:pt x="93099" y="0"/>
                  </a:moveTo>
                  <a:lnTo>
                    <a:pt x="0" y="0"/>
                  </a:lnTo>
                  <a:lnTo>
                    <a:pt x="0" y="204414"/>
                  </a:lnTo>
                  <a:lnTo>
                    <a:pt x="93099" y="204414"/>
                  </a:lnTo>
                  <a:lnTo>
                    <a:pt x="930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168" name="object 168"/>
          <p:cNvSpPr txBox="1"/>
          <p:nvPr/>
        </p:nvSpPr>
        <p:spPr>
          <a:xfrm>
            <a:off x="8625965" y="2624229"/>
            <a:ext cx="86453" cy="157320"/>
          </a:xfrm>
          <a:prstGeom prst="rect">
            <a:avLst/>
          </a:prstGeom>
        </p:spPr>
        <p:txBody>
          <a:bodyPr vert="horz" wrap="square" lIns="0" tIns="12416" rIns="0" bIns="0" rtlCol="0">
            <a:spAutoFit/>
          </a:bodyPr>
          <a:lstStyle/>
          <a:p>
            <a:pPr marL="9197">
              <a:spcBef>
                <a:spcPts val="98"/>
              </a:spcBef>
            </a:pPr>
            <a:r>
              <a:rPr sz="941" spc="-36" dirty="0">
                <a:solidFill>
                  <a:srgbClr val="FF0000"/>
                </a:solidFill>
                <a:latin typeface="Century Gothic"/>
                <a:cs typeface="Century Gothic"/>
              </a:rPr>
              <a:t>7</a:t>
            </a:r>
            <a:endParaRPr sz="941">
              <a:latin typeface="Century Gothic"/>
              <a:cs typeface="Century Gothic"/>
            </a:endParaRPr>
          </a:p>
        </p:txBody>
      </p:sp>
      <p:grpSp>
        <p:nvGrpSpPr>
          <p:cNvPr id="169" name="object 169"/>
          <p:cNvGrpSpPr/>
          <p:nvPr/>
        </p:nvGrpSpPr>
        <p:grpSpPr>
          <a:xfrm>
            <a:off x="6445068" y="5040096"/>
            <a:ext cx="179804" cy="220731"/>
            <a:chOff x="6325191" y="6959688"/>
            <a:chExt cx="248285" cy="304800"/>
          </a:xfrm>
        </p:grpSpPr>
        <p:sp>
          <p:nvSpPr>
            <p:cNvPr id="170" name="object 170"/>
            <p:cNvSpPr/>
            <p:nvPr/>
          </p:nvSpPr>
          <p:spPr>
            <a:xfrm>
              <a:off x="6327731" y="6962228"/>
              <a:ext cx="243204" cy="299720"/>
            </a:xfrm>
            <a:custGeom>
              <a:avLst/>
              <a:gdLst/>
              <a:ahLst/>
              <a:cxnLst/>
              <a:rect l="l" t="t" r="r" b="b"/>
              <a:pathLst>
                <a:path w="243204" h="299720">
                  <a:moveTo>
                    <a:pt x="0" y="0"/>
                  </a:moveTo>
                  <a:lnTo>
                    <a:pt x="242868" y="0"/>
                  </a:lnTo>
                  <a:lnTo>
                    <a:pt x="242868" y="299537"/>
                  </a:lnTo>
                  <a:lnTo>
                    <a:pt x="0" y="299537"/>
                  </a:lnTo>
                  <a:lnTo>
                    <a:pt x="0" y="0"/>
                  </a:lnTo>
                </a:path>
              </a:pathLst>
            </a:custGeom>
            <a:ln w="505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71" name="object 171"/>
            <p:cNvSpPr/>
            <p:nvPr/>
          </p:nvSpPr>
          <p:spPr>
            <a:xfrm>
              <a:off x="6402616" y="7009790"/>
              <a:ext cx="93345" cy="204470"/>
            </a:xfrm>
            <a:custGeom>
              <a:avLst/>
              <a:gdLst/>
              <a:ahLst/>
              <a:cxnLst/>
              <a:rect l="l" t="t" r="r" b="b"/>
              <a:pathLst>
                <a:path w="93345" h="204470">
                  <a:moveTo>
                    <a:pt x="93099" y="0"/>
                  </a:moveTo>
                  <a:lnTo>
                    <a:pt x="0" y="0"/>
                  </a:lnTo>
                  <a:lnTo>
                    <a:pt x="0" y="204414"/>
                  </a:lnTo>
                  <a:lnTo>
                    <a:pt x="93099" y="204414"/>
                  </a:lnTo>
                  <a:lnTo>
                    <a:pt x="930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172" name="object 172"/>
          <p:cNvSpPr txBox="1"/>
          <p:nvPr/>
        </p:nvSpPr>
        <p:spPr>
          <a:xfrm>
            <a:off x="6491938" y="5065315"/>
            <a:ext cx="86453" cy="157320"/>
          </a:xfrm>
          <a:prstGeom prst="rect">
            <a:avLst/>
          </a:prstGeom>
        </p:spPr>
        <p:txBody>
          <a:bodyPr vert="horz" wrap="square" lIns="0" tIns="12416" rIns="0" bIns="0" rtlCol="0">
            <a:spAutoFit/>
          </a:bodyPr>
          <a:lstStyle/>
          <a:p>
            <a:pPr marL="9197">
              <a:spcBef>
                <a:spcPts val="98"/>
              </a:spcBef>
            </a:pPr>
            <a:r>
              <a:rPr sz="941" spc="-36" dirty="0">
                <a:solidFill>
                  <a:srgbClr val="FF0000"/>
                </a:solidFill>
                <a:latin typeface="Century Gothic"/>
                <a:cs typeface="Century Gothic"/>
              </a:rPr>
              <a:t>8</a:t>
            </a:r>
            <a:endParaRPr sz="941">
              <a:latin typeface="Century Gothic"/>
              <a:cs typeface="Century Gothic"/>
            </a:endParaRPr>
          </a:p>
        </p:txBody>
      </p:sp>
      <p:grpSp>
        <p:nvGrpSpPr>
          <p:cNvPr id="173" name="object 173"/>
          <p:cNvGrpSpPr/>
          <p:nvPr/>
        </p:nvGrpSpPr>
        <p:grpSpPr>
          <a:xfrm>
            <a:off x="5401506" y="5632230"/>
            <a:ext cx="594595" cy="220731"/>
            <a:chOff x="4884173" y="7777345"/>
            <a:chExt cx="821055" cy="304800"/>
          </a:xfrm>
        </p:grpSpPr>
        <p:pic>
          <p:nvPicPr>
            <p:cNvPr id="174" name="object 17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627967" y="7898789"/>
              <a:ext cx="76908" cy="76908"/>
            </a:xfrm>
            <a:prstGeom prst="rect">
              <a:avLst/>
            </a:prstGeom>
          </p:spPr>
        </p:pic>
        <p:sp>
          <p:nvSpPr>
            <p:cNvPr id="175" name="object 175"/>
            <p:cNvSpPr/>
            <p:nvPr/>
          </p:nvSpPr>
          <p:spPr>
            <a:xfrm>
              <a:off x="4886713" y="7779885"/>
              <a:ext cx="779780" cy="299720"/>
            </a:xfrm>
            <a:custGeom>
              <a:avLst/>
              <a:gdLst/>
              <a:ahLst/>
              <a:cxnLst/>
              <a:rect l="l" t="t" r="r" b="b"/>
              <a:pathLst>
                <a:path w="779779" h="299720">
                  <a:moveTo>
                    <a:pt x="779202" y="157864"/>
                  </a:moveTo>
                  <a:lnTo>
                    <a:pt x="349123" y="157864"/>
                  </a:lnTo>
                </a:path>
                <a:path w="779779" h="299720">
                  <a:moveTo>
                    <a:pt x="0" y="0"/>
                  </a:moveTo>
                  <a:lnTo>
                    <a:pt x="349123" y="0"/>
                  </a:lnTo>
                  <a:lnTo>
                    <a:pt x="349123" y="299537"/>
                  </a:lnTo>
                  <a:lnTo>
                    <a:pt x="0" y="299537"/>
                  </a:lnTo>
                  <a:lnTo>
                    <a:pt x="0" y="0"/>
                  </a:lnTo>
                </a:path>
              </a:pathLst>
            </a:custGeom>
            <a:ln w="505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76" name="object 176"/>
            <p:cNvSpPr/>
            <p:nvPr/>
          </p:nvSpPr>
          <p:spPr>
            <a:xfrm>
              <a:off x="4935286" y="7828459"/>
              <a:ext cx="186690" cy="204470"/>
            </a:xfrm>
            <a:custGeom>
              <a:avLst/>
              <a:gdLst/>
              <a:ahLst/>
              <a:cxnLst/>
              <a:rect l="l" t="t" r="r" b="b"/>
              <a:pathLst>
                <a:path w="186689" h="204470">
                  <a:moveTo>
                    <a:pt x="186199" y="0"/>
                  </a:moveTo>
                  <a:lnTo>
                    <a:pt x="0" y="0"/>
                  </a:lnTo>
                  <a:lnTo>
                    <a:pt x="0" y="204414"/>
                  </a:lnTo>
                  <a:lnTo>
                    <a:pt x="186199" y="204414"/>
                  </a:lnTo>
                  <a:lnTo>
                    <a:pt x="1861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177" name="object 177"/>
          <p:cNvSpPr txBox="1"/>
          <p:nvPr/>
        </p:nvSpPr>
        <p:spPr>
          <a:xfrm>
            <a:off x="5429322" y="5658182"/>
            <a:ext cx="154052" cy="157320"/>
          </a:xfrm>
          <a:prstGeom prst="rect">
            <a:avLst/>
          </a:prstGeom>
        </p:spPr>
        <p:txBody>
          <a:bodyPr vert="horz" wrap="square" lIns="0" tIns="12416" rIns="0" bIns="0" rtlCol="0">
            <a:spAutoFit/>
          </a:bodyPr>
          <a:lstStyle/>
          <a:p>
            <a:pPr marL="9197">
              <a:spcBef>
                <a:spcPts val="98"/>
              </a:spcBef>
            </a:pPr>
            <a:r>
              <a:rPr sz="941" spc="-18" dirty="0">
                <a:solidFill>
                  <a:srgbClr val="FF0000"/>
                </a:solidFill>
                <a:latin typeface="Century Gothic"/>
                <a:cs typeface="Century Gothic"/>
              </a:rPr>
              <a:t>12</a:t>
            </a:r>
            <a:endParaRPr sz="941">
              <a:latin typeface="Century Gothic"/>
              <a:cs typeface="Century Gothic"/>
            </a:endParaRPr>
          </a:p>
        </p:txBody>
      </p:sp>
      <p:grpSp>
        <p:nvGrpSpPr>
          <p:cNvPr id="178" name="object 178"/>
          <p:cNvGrpSpPr/>
          <p:nvPr/>
        </p:nvGrpSpPr>
        <p:grpSpPr>
          <a:xfrm>
            <a:off x="5401506" y="5081868"/>
            <a:ext cx="594595" cy="220731"/>
            <a:chOff x="4884173" y="7017369"/>
            <a:chExt cx="821055" cy="304800"/>
          </a:xfrm>
        </p:grpSpPr>
        <p:pic>
          <p:nvPicPr>
            <p:cNvPr id="179" name="object 17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627967" y="7138813"/>
              <a:ext cx="76908" cy="75896"/>
            </a:xfrm>
            <a:prstGeom prst="rect">
              <a:avLst/>
            </a:prstGeom>
          </p:spPr>
        </p:pic>
        <p:sp>
          <p:nvSpPr>
            <p:cNvPr id="180" name="object 180"/>
            <p:cNvSpPr/>
            <p:nvPr/>
          </p:nvSpPr>
          <p:spPr>
            <a:xfrm>
              <a:off x="4886713" y="7019909"/>
              <a:ext cx="779780" cy="299720"/>
            </a:xfrm>
            <a:custGeom>
              <a:avLst/>
              <a:gdLst/>
              <a:ahLst/>
              <a:cxnLst/>
              <a:rect l="l" t="t" r="r" b="b"/>
              <a:pathLst>
                <a:path w="779779" h="299720">
                  <a:moveTo>
                    <a:pt x="779202" y="157864"/>
                  </a:moveTo>
                  <a:lnTo>
                    <a:pt x="349123" y="157864"/>
                  </a:lnTo>
                </a:path>
                <a:path w="779779" h="299720">
                  <a:moveTo>
                    <a:pt x="0" y="0"/>
                  </a:moveTo>
                  <a:lnTo>
                    <a:pt x="349123" y="0"/>
                  </a:lnTo>
                  <a:lnTo>
                    <a:pt x="349123" y="299537"/>
                  </a:lnTo>
                  <a:lnTo>
                    <a:pt x="0" y="299537"/>
                  </a:lnTo>
                  <a:lnTo>
                    <a:pt x="0" y="0"/>
                  </a:lnTo>
                </a:path>
              </a:pathLst>
            </a:custGeom>
            <a:ln w="505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81" name="object 181"/>
            <p:cNvSpPr/>
            <p:nvPr/>
          </p:nvSpPr>
          <p:spPr>
            <a:xfrm>
              <a:off x="4935286" y="7067471"/>
              <a:ext cx="186690" cy="204470"/>
            </a:xfrm>
            <a:custGeom>
              <a:avLst/>
              <a:gdLst/>
              <a:ahLst/>
              <a:cxnLst/>
              <a:rect l="l" t="t" r="r" b="b"/>
              <a:pathLst>
                <a:path w="186689" h="204470">
                  <a:moveTo>
                    <a:pt x="186199" y="0"/>
                  </a:moveTo>
                  <a:lnTo>
                    <a:pt x="0" y="0"/>
                  </a:lnTo>
                  <a:lnTo>
                    <a:pt x="0" y="204414"/>
                  </a:lnTo>
                  <a:lnTo>
                    <a:pt x="186199" y="204414"/>
                  </a:lnTo>
                  <a:lnTo>
                    <a:pt x="1861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182" name="object 182"/>
          <p:cNvSpPr txBox="1"/>
          <p:nvPr/>
        </p:nvSpPr>
        <p:spPr>
          <a:xfrm>
            <a:off x="5429322" y="5107087"/>
            <a:ext cx="154052" cy="157320"/>
          </a:xfrm>
          <a:prstGeom prst="rect">
            <a:avLst/>
          </a:prstGeom>
        </p:spPr>
        <p:txBody>
          <a:bodyPr vert="horz" wrap="square" lIns="0" tIns="12416" rIns="0" bIns="0" rtlCol="0">
            <a:spAutoFit/>
          </a:bodyPr>
          <a:lstStyle/>
          <a:p>
            <a:pPr marL="9197">
              <a:spcBef>
                <a:spcPts val="98"/>
              </a:spcBef>
            </a:pPr>
            <a:r>
              <a:rPr sz="941" spc="-18" dirty="0">
                <a:solidFill>
                  <a:srgbClr val="FF0000"/>
                </a:solidFill>
                <a:latin typeface="Century Gothic"/>
                <a:cs typeface="Century Gothic"/>
              </a:rPr>
              <a:t>13</a:t>
            </a:r>
            <a:endParaRPr sz="941">
              <a:latin typeface="Century Gothic"/>
              <a:cs typeface="Century Gothic"/>
            </a:endParaRPr>
          </a:p>
        </p:txBody>
      </p:sp>
      <p:grpSp>
        <p:nvGrpSpPr>
          <p:cNvPr id="183" name="object 183"/>
          <p:cNvGrpSpPr/>
          <p:nvPr/>
        </p:nvGrpSpPr>
        <p:grpSpPr>
          <a:xfrm>
            <a:off x="5005039" y="4531506"/>
            <a:ext cx="594595" cy="220731"/>
            <a:chOff x="4336707" y="6257394"/>
            <a:chExt cx="821055" cy="304800"/>
          </a:xfrm>
        </p:grpSpPr>
        <p:pic>
          <p:nvPicPr>
            <p:cNvPr id="184" name="object 18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080501" y="6377826"/>
              <a:ext cx="76908" cy="76908"/>
            </a:xfrm>
            <a:prstGeom prst="rect">
              <a:avLst/>
            </a:prstGeom>
          </p:spPr>
        </p:pic>
        <p:sp>
          <p:nvSpPr>
            <p:cNvPr id="185" name="object 185"/>
            <p:cNvSpPr/>
            <p:nvPr/>
          </p:nvSpPr>
          <p:spPr>
            <a:xfrm>
              <a:off x="4339247" y="6259934"/>
              <a:ext cx="779780" cy="299720"/>
            </a:xfrm>
            <a:custGeom>
              <a:avLst/>
              <a:gdLst/>
              <a:ahLst/>
              <a:cxnLst/>
              <a:rect l="l" t="t" r="r" b="b"/>
              <a:pathLst>
                <a:path w="779779" h="299720">
                  <a:moveTo>
                    <a:pt x="779202" y="156852"/>
                  </a:moveTo>
                  <a:lnTo>
                    <a:pt x="349123" y="156852"/>
                  </a:lnTo>
                </a:path>
                <a:path w="779779" h="299720">
                  <a:moveTo>
                    <a:pt x="0" y="0"/>
                  </a:moveTo>
                  <a:lnTo>
                    <a:pt x="349123" y="0"/>
                  </a:lnTo>
                  <a:lnTo>
                    <a:pt x="349123" y="299537"/>
                  </a:lnTo>
                  <a:lnTo>
                    <a:pt x="0" y="299537"/>
                  </a:lnTo>
                  <a:lnTo>
                    <a:pt x="0" y="0"/>
                  </a:lnTo>
                </a:path>
              </a:pathLst>
            </a:custGeom>
            <a:ln w="505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86" name="object 186"/>
            <p:cNvSpPr/>
            <p:nvPr/>
          </p:nvSpPr>
          <p:spPr>
            <a:xfrm>
              <a:off x="4386809" y="6307495"/>
              <a:ext cx="186690" cy="204470"/>
            </a:xfrm>
            <a:custGeom>
              <a:avLst/>
              <a:gdLst/>
              <a:ahLst/>
              <a:cxnLst/>
              <a:rect l="l" t="t" r="r" b="b"/>
              <a:pathLst>
                <a:path w="186689" h="204470">
                  <a:moveTo>
                    <a:pt x="186199" y="0"/>
                  </a:moveTo>
                  <a:lnTo>
                    <a:pt x="0" y="0"/>
                  </a:lnTo>
                  <a:lnTo>
                    <a:pt x="0" y="204414"/>
                  </a:lnTo>
                  <a:lnTo>
                    <a:pt x="186199" y="204414"/>
                  </a:lnTo>
                  <a:lnTo>
                    <a:pt x="1861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187" name="object 187"/>
          <p:cNvSpPr txBox="1"/>
          <p:nvPr/>
        </p:nvSpPr>
        <p:spPr>
          <a:xfrm>
            <a:off x="5032124" y="4556726"/>
            <a:ext cx="154052" cy="157320"/>
          </a:xfrm>
          <a:prstGeom prst="rect">
            <a:avLst/>
          </a:prstGeom>
        </p:spPr>
        <p:txBody>
          <a:bodyPr vert="horz" wrap="square" lIns="0" tIns="12416" rIns="0" bIns="0" rtlCol="0">
            <a:spAutoFit/>
          </a:bodyPr>
          <a:lstStyle/>
          <a:p>
            <a:pPr marL="9197">
              <a:spcBef>
                <a:spcPts val="98"/>
              </a:spcBef>
            </a:pPr>
            <a:r>
              <a:rPr sz="941" spc="-18" dirty="0">
                <a:solidFill>
                  <a:srgbClr val="FF0000"/>
                </a:solidFill>
                <a:latin typeface="Century Gothic"/>
                <a:cs typeface="Century Gothic"/>
              </a:rPr>
              <a:t>14</a:t>
            </a:r>
            <a:endParaRPr sz="941">
              <a:latin typeface="Century Gothic"/>
              <a:cs typeface="Century Gothic"/>
            </a:endParaRPr>
          </a:p>
        </p:txBody>
      </p:sp>
      <p:grpSp>
        <p:nvGrpSpPr>
          <p:cNvPr id="188" name="object 188"/>
          <p:cNvGrpSpPr/>
          <p:nvPr/>
        </p:nvGrpSpPr>
        <p:grpSpPr>
          <a:xfrm>
            <a:off x="5448407" y="3811117"/>
            <a:ext cx="1145504" cy="599194"/>
            <a:chOff x="4948938" y="5262635"/>
            <a:chExt cx="1581785" cy="827405"/>
          </a:xfrm>
        </p:grpSpPr>
        <p:pic>
          <p:nvPicPr>
            <p:cNvPr id="189" name="object 18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453720" y="5763561"/>
              <a:ext cx="76908" cy="76908"/>
            </a:xfrm>
            <a:prstGeom prst="rect">
              <a:avLst/>
            </a:prstGeom>
          </p:spPr>
        </p:pic>
        <p:sp>
          <p:nvSpPr>
            <p:cNvPr id="190" name="object 190"/>
            <p:cNvSpPr/>
            <p:nvPr/>
          </p:nvSpPr>
          <p:spPr>
            <a:xfrm>
              <a:off x="5300601" y="5422028"/>
              <a:ext cx="1191260" cy="381000"/>
            </a:xfrm>
            <a:custGeom>
              <a:avLst/>
              <a:gdLst/>
              <a:ahLst/>
              <a:cxnLst/>
              <a:rect l="l" t="t" r="r" b="b"/>
              <a:pathLst>
                <a:path w="1191260" h="381000">
                  <a:moveTo>
                    <a:pt x="121434" y="0"/>
                  </a:moveTo>
                  <a:lnTo>
                    <a:pt x="0" y="0"/>
                  </a:lnTo>
                </a:path>
                <a:path w="1191260" h="381000">
                  <a:moveTo>
                    <a:pt x="1191066" y="380493"/>
                  </a:moveTo>
                  <a:lnTo>
                    <a:pt x="121434" y="0"/>
                  </a:lnTo>
                </a:path>
              </a:pathLst>
            </a:custGeom>
            <a:ln w="505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pic>
          <p:nvPicPr>
            <p:cNvPr id="191" name="object 19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441576" y="5526765"/>
              <a:ext cx="76908" cy="76908"/>
            </a:xfrm>
            <a:prstGeom prst="rect">
              <a:avLst/>
            </a:prstGeom>
          </p:spPr>
        </p:pic>
        <p:sp>
          <p:nvSpPr>
            <p:cNvPr id="192" name="object 192"/>
            <p:cNvSpPr/>
            <p:nvPr/>
          </p:nvSpPr>
          <p:spPr>
            <a:xfrm>
              <a:off x="5300601" y="5422028"/>
              <a:ext cx="1179195" cy="144145"/>
            </a:xfrm>
            <a:custGeom>
              <a:avLst/>
              <a:gdLst/>
              <a:ahLst/>
              <a:cxnLst/>
              <a:rect l="l" t="t" r="r" b="b"/>
              <a:pathLst>
                <a:path w="1179195" h="144145">
                  <a:moveTo>
                    <a:pt x="121434" y="0"/>
                  </a:moveTo>
                  <a:lnTo>
                    <a:pt x="0" y="0"/>
                  </a:lnTo>
                </a:path>
                <a:path w="1179195" h="144145">
                  <a:moveTo>
                    <a:pt x="1178923" y="143697"/>
                  </a:moveTo>
                  <a:lnTo>
                    <a:pt x="121434" y="0"/>
                  </a:lnTo>
                </a:path>
              </a:pathLst>
            </a:custGeom>
            <a:ln w="505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pic>
          <p:nvPicPr>
            <p:cNvPr id="193" name="object 19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888039" y="6012511"/>
              <a:ext cx="76908" cy="76908"/>
            </a:xfrm>
            <a:prstGeom prst="rect">
              <a:avLst/>
            </a:prstGeom>
          </p:spPr>
        </p:pic>
        <p:sp>
          <p:nvSpPr>
            <p:cNvPr id="194" name="object 194"/>
            <p:cNvSpPr/>
            <p:nvPr/>
          </p:nvSpPr>
          <p:spPr>
            <a:xfrm>
              <a:off x="4951478" y="5265175"/>
              <a:ext cx="974725" cy="786765"/>
            </a:xfrm>
            <a:custGeom>
              <a:avLst/>
              <a:gdLst/>
              <a:ahLst/>
              <a:cxnLst/>
              <a:rect l="l" t="t" r="r" b="b"/>
              <a:pathLst>
                <a:path w="974725" h="786764">
                  <a:moveTo>
                    <a:pt x="470557" y="156852"/>
                  </a:moveTo>
                  <a:lnTo>
                    <a:pt x="349123" y="156852"/>
                  </a:lnTo>
                </a:path>
                <a:path w="974725" h="786764">
                  <a:moveTo>
                    <a:pt x="974509" y="786296"/>
                  </a:moveTo>
                  <a:lnTo>
                    <a:pt x="470557" y="156852"/>
                  </a:lnTo>
                </a:path>
                <a:path w="974725" h="786764">
                  <a:moveTo>
                    <a:pt x="0" y="0"/>
                  </a:moveTo>
                  <a:lnTo>
                    <a:pt x="349123" y="0"/>
                  </a:lnTo>
                  <a:lnTo>
                    <a:pt x="349123" y="299537"/>
                  </a:lnTo>
                  <a:lnTo>
                    <a:pt x="0" y="299537"/>
                  </a:lnTo>
                  <a:lnTo>
                    <a:pt x="0" y="0"/>
                  </a:lnTo>
                </a:path>
              </a:pathLst>
            </a:custGeom>
            <a:ln w="505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95" name="object 195"/>
            <p:cNvSpPr/>
            <p:nvPr/>
          </p:nvSpPr>
          <p:spPr>
            <a:xfrm>
              <a:off x="5000051" y="5312737"/>
              <a:ext cx="186690" cy="204470"/>
            </a:xfrm>
            <a:custGeom>
              <a:avLst/>
              <a:gdLst/>
              <a:ahLst/>
              <a:cxnLst/>
              <a:rect l="l" t="t" r="r" b="b"/>
              <a:pathLst>
                <a:path w="186689" h="204470">
                  <a:moveTo>
                    <a:pt x="186199" y="0"/>
                  </a:moveTo>
                  <a:lnTo>
                    <a:pt x="0" y="0"/>
                  </a:lnTo>
                  <a:lnTo>
                    <a:pt x="0" y="204414"/>
                  </a:lnTo>
                  <a:lnTo>
                    <a:pt x="186199" y="204414"/>
                  </a:lnTo>
                  <a:lnTo>
                    <a:pt x="1861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196" name="object 196"/>
          <p:cNvSpPr txBox="1"/>
          <p:nvPr/>
        </p:nvSpPr>
        <p:spPr>
          <a:xfrm>
            <a:off x="5476224" y="3836345"/>
            <a:ext cx="154052" cy="157320"/>
          </a:xfrm>
          <a:prstGeom prst="rect">
            <a:avLst/>
          </a:prstGeom>
        </p:spPr>
        <p:txBody>
          <a:bodyPr vert="horz" wrap="square" lIns="0" tIns="12416" rIns="0" bIns="0" rtlCol="0">
            <a:spAutoFit/>
          </a:bodyPr>
          <a:lstStyle/>
          <a:p>
            <a:pPr marL="9197">
              <a:spcBef>
                <a:spcPts val="98"/>
              </a:spcBef>
            </a:pPr>
            <a:r>
              <a:rPr sz="941" spc="-18" dirty="0">
                <a:solidFill>
                  <a:srgbClr val="FF0000"/>
                </a:solidFill>
                <a:latin typeface="Century Gothic"/>
                <a:cs typeface="Century Gothic"/>
              </a:rPr>
              <a:t>12</a:t>
            </a:r>
            <a:endParaRPr sz="941">
              <a:latin typeface="Century Gothic"/>
              <a:cs typeface="Century Gothic"/>
            </a:endParaRPr>
          </a:p>
        </p:txBody>
      </p:sp>
      <p:grpSp>
        <p:nvGrpSpPr>
          <p:cNvPr id="197" name="object 197"/>
          <p:cNvGrpSpPr/>
          <p:nvPr/>
        </p:nvGrpSpPr>
        <p:grpSpPr>
          <a:xfrm>
            <a:off x="5448407" y="3387537"/>
            <a:ext cx="594595" cy="220731"/>
            <a:chOff x="4948938" y="4677728"/>
            <a:chExt cx="821055" cy="304800"/>
          </a:xfrm>
        </p:grpSpPr>
        <p:pic>
          <p:nvPicPr>
            <p:cNvPr id="198" name="object 19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693744" y="4799172"/>
              <a:ext cx="75896" cy="76908"/>
            </a:xfrm>
            <a:prstGeom prst="rect">
              <a:avLst/>
            </a:prstGeom>
          </p:spPr>
        </p:pic>
        <p:sp>
          <p:nvSpPr>
            <p:cNvPr id="199" name="object 199"/>
            <p:cNvSpPr/>
            <p:nvPr/>
          </p:nvSpPr>
          <p:spPr>
            <a:xfrm>
              <a:off x="4951478" y="4680268"/>
              <a:ext cx="779780" cy="299720"/>
            </a:xfrm>
            <a:custGeom>
              <a:avLst/>
              <a:gdLst/>
              <a:ahLst/>
              <a:cxnLst/>
              <a:rect l="l" t="t" r="r" b="b"/>
              <a:pathLst>
                <a:path w="779779" h="299720">
                  <a:moveTo>
                    <a:pt x="779202" y="157864"/>
                  </a:moveTo>
                  <a:lnTo>
                    <a:pt x="349123" y="157864"/>
                  </a:lnTo>
                </a:path>
                <a:path w="779779" h="299720">
                  <a:moveTo>
                    <a:pt x="0" y="0"/>
                  </a:moveTo>
                  <a:lnTo>
                    <a:pt x="349123" y="0"/>
                  </a:lnTo>
                  <a:lnTo>
                    <a:pt x="349123" y="299537"/>
                  </a:lnTo>
                  <a:lnTo>
                    <a:pt x="0" y="299537"/>
                  </a:lnTo>
                  <a:lnTo>
                    <a:pt x="0" y="0"/>
                  </a:lnTo>
                </a:path>
              </a:pathLst>
            </a:custGeom>
            <a:ln w="505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200" name="object 200"/>
            <p:cNvSpPr/>
            <p:nvPr/>
          </p:nvSpPr>
          <p:spPr>
            <a:xfrm>
              <a:off x="5000051" y="4728841"/>
              <a:ext cx="186690" cy="204470"/>
            </a:xfrm>
            <a:custGeom>
              <a:avLst/>
              <a:gdLst/>
              <a:ahLst/>
              <a:cxnLst/>
              <a:rect l="l" t="t" r="r" b="b"/>
              <a:pathLst>
                <a:path w="186689" h="204470">
                  <a:moveTo>
                    <a:pt x="186199" y="0"/>
                  </a:moveTo>
                  <a:lnTo>
                    <a:pt x="0" y="0"/>
                  </a:lnTo>
                  <a:lnTo>
                    <a:pt x="0" y="204414"/>
                  </a:lnTo>
                  <a:lnTo>
                    <a:pt x="186199" y="204414"/>
                  </a:lnTo>
                  <a:lnTo>
                    <a:pt x="1861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201" name="object 201"/>
          <p:cNvSpPr txBox="1"/>
          <p:nvPr/>
        </p:nvSpPr>
        <p:spPr>
          <a:xfrm>
            <a:off x="5476224" y="3413497"/>
            <a:ext cx="154052" cy="157320"/>
          </a:xfrm>
          <a:prstGeom prst="rect">
            <a:avLst/>
          </a:prstGeom>
        </p:spPr>
        <p:txBody>
          <a:bodyPr vert="horz" wrap="square" lIns="0" tIns="12416" rIns="0" bIns="0" rtlCol="0">
            <a:spAutoFit/>
          </a:bodyPr>
          <a:lstStyle/>
          <a:p>
            <a:pPr marL="9197">
              <a:spcBef>
                <a:spcPts val="98"/>
              </a:spcBef>
            </a:pPr>
            <a:r>
              <a:rPr sz="941" spc="-18" dirty="0">
                <a:solidFill>
                  <a:srgbClr val="FF0000"/>
                </a:solidFill>
                <a:latin typeface="Century Gothic"/>
                <a:cs typeface="Century Gothic"/>
              </a:rPr>
              <a:t>15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202" name="object 202"/>
          <p:cNvSpPr txBox="1"/>
          <p:nvPr/>
        </p:nvSpPr>
        <p:spPr>
          <a:xfrm>
            <a:off x="2891905" y="4240202"/>
            <a:ext cx="745428" cy="145248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60" rIns="0" bIns="0" rtlCol="0">
            <a:spAutoFit/>
          </a:bodyPr>
          <a:lstStyle/>
          <a:p>
            <a:pPr>
              <a:spcBef>
                <a:spcPts val="4"/>
              </a:spcBef>
            </a:pPr>
            <a:r>
              <a:rPr sz="941" dirty="0">
                <a:latin typeface="Century Gothic"/>
                <a:cs typeface="Century Gothic"/>
              </a:rPr>
              <a:t>TOWN</a:t>
            </a:r>
            <a:r>
              <a:rPr sz="941" spc="14" dirty="0">
                <a:latin typeface="Century Gothic"/>
                <a:cs typeface="Century Gothic"/>
              </a:rPr>
              <a:t> </a:t>
            </a:r>
            <a:r>
              <a:rPr sz="941" spc="-14" dirty="0">
                <a:latin typeface="Century Gothic"/>
                <a:cs typeface="Century Gothic"/>
              </a:rPr>
              <a:t>MILLS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203" name="object 203"/>
          <p:cNvSpPr txBox="1"/>
          <p:nvPr/>
        </p:nvSpPr>
        <p:spPr>
          <a:xfrm>
            <a:off x="2768055" y="4388235"/>
            <a:ext cx="968919" cy="145248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60" rIns="0" bIns="0" rtlCol="0">
            <a:spAutoFit/>
          </a:bodyPr>
          <a:lstStyle/>
          <a:p>
            <a:pPr>
              <a:spcBef>
                <a:spcPts val="4"/>
              </a:spcBef>
            </a:pPr>
            <a:r>
              <a:rPr sz="941" dirty="0">
                <a:latin typeface="Century Gothic"/>
                <a:cs typeface="Century Gothic"/>
              </a:rPr>
              <a:t>RIVER</a:t>
            </a:r>
            <a:r>
              <a:rPr sz="941" spc="54" dirty="0">
                <a:latin typeface="Century Gothic"/>
                <a:cs typeface="Century Gothic"/>
              </a:rPr>
              <a:t> </a:t>
            </a:r>
            <a:r>
              <a:rPr sz="941" dirty="0">
                <a:latin typeface="Century Gothic"/>
                <a:cs typeface="Century Gothic"/>
              </a:rPr>
              <a:t>SIDE</a:t>
            </a:r>
            <a:r>
              <a:rPr sz="941" spc="58" dirty="0">
                <a:latin typeface="Century Gothic"/>
                <a:cs typeface="Century Gothic"/>
              </a:rPr>
              <a:t> </a:t>
            </a:r>
            <a:r>
              <a:rPr sz="941" spc="-14" dirty="0">
                <a:latin typeface="Century Gothic"/>
                <a:cs typeface="Century Gothic"/>
              </a:rPr>
              <a:t>PARK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204" name="object 204"/>
          <p:cNvSpPr txBox="1"/>
          <p:nvPr/>
        </p:nvSpPr>
        <p:spPr>
          <a:xfrm>
            <a:off x="9066808" y="6832987"/>
            <a:ext cx="612989" cy="14617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80" rIns="0" bIns="0" rtlCol="0">
            <a:spAutoFit/>
          </a:bodyPr>
          <a:lstStyle/>
          <a:p>
            <a:pPr>
              <a:spcBef>
                <a:spcPts val="11"/>
              </a:spcBef>
            </a:pPr>
            <a:r>
              <a:rPr sz="941" dirty="0">
                <a:latin typeface="Century Gothic"/>
                <a:cs typeface="Century Gothic"/>
              </a:rPr>
              <a:t>CAR</a:t>
            </a:r>
            <a:r>
              <a:rPr sz="941" spc="54" dirty="0">
                <a:latin typeface="Century Gothic"/>
                <a:cs typeface="Century Gothic"/>
              </a:rPr>
              <a:t> </a:t>
            </a:r>
            <a:r>
              <a:rPr sz="941" spc="-14" dirty="0">
                <a:latin typeface="Century Gothic"/>
                <a:cs typeface="Century Gothic"/>
              </a:rPr>
              <a:t>PARK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205" name="object 205"/>
          <p:cNvSpPr txBox="1"/>
          <p:nvPr/>
        </p:nvSpPr>
        <p:spPr>
          <a:xfrm>
            <a:off x="2234877" y="359333"/>
            <a:ext cx="449740" cy="97949"/>
          </a:xfrm>
          <a:prstGeom prst="rect">
            <a:avLst/>
          </a:prstGeom>
        </p:spPr>
        <p:txBody>
          <a:bodyPr vert="horz" wrap="square" lIns="0" tIns="8737" rIns="0" bIns="0" rtlCol="0">
            <a:spAutoFit/>
          </a:bodyPr>
          <a:lstStyle/>
          <a:p>
            <a:pPr marL="9197">
              <a:spcBef>
                <a:spcPts val="69"/>
              </a:spcBef>
            </a:pPr>
            <a:r>
              <a:rPr sz="579" dirty="0">
                <a:latin typeface="Century Gothic"/>
                <a:cs typeface="Century Gothic"/>
              </a:rPr>
              <a:t>KEY</a:t>
            </a:r>
            <a:r>
              <a:rPr sz="579" spc="-14" dirty="0">
                <a:latin typeface="Century Gothic"/>
                <a:cs typeface="Century Gothic"/>
              </a:rPr>
              <a:t> </a:t>
            </a:r>
            <a:r>
              <a:rPr sz="579" spc="-7" dirty="0">
                <a:latin typeface="Century Gothic"/>
                <a:cs typeface="Century Gothic"/>
              </a:rPr>
              <a:t>LEGEND</a:t>
            </a:r>
            <a:endParaRPr sz="579">
              <a:latin typeface="Century Gothic"/>
              <a:cs typeface="Century Gothic"/>
            </a:endParaRPr>
          </a:p>
        </p:txBody>
      </p:sp>
      <p:sp>
        <p:nvSpPr>
          <p:cNvPr id="206" name="object 206"/>
          <p:cNvSpPr txBox="1"/>
          <p:nvPr/>
        </p:nvSpPr>
        <p:spPr>
          <a:xfrm>
            <a:off x="2742735" y="576738"/>
            <a:ext cx="819925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dirty="0">
                <a:latin typeface="Century Gothic"/>
                <a:cs typeface="Century Gothic"/>
              </a:rPr>
              <a:t>DENOTES TRAFFIC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spc="-7" dirty="0">
                <a:latin typeface="Century Gothic"/>
                <a:cs typeface="Century Gothic"/>
              </a:rPr>
              <a:t>MARSHAL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207" name="object 207"/>
          <p:cNvSpPr txBox="1"/>
          <p:nvPr/>
        </p:nvSpPr>
        <p:spPr>
          <a:xfrm>
            <a:off x="2742735" y="798055"/>
            <a:ext cx="744508" cy="513094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dirty="0">
                <a:latin typeface="Century Gothic"/>
                <a:cs typeface="Century Gothic"/>
              </a:rPr>
              <a:t>ERITH</a:t>
            </a:r>
            <a:r>
              <a:rPr sz="471" spc="7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HOARDING</a:t>
            </a:r>
            <a:r>
              <a:rPr sz="471" spc="7" dirty="0">
                <a:latin typeface="Century Gothic"/>
                <a:cs typeface="Century Gothic"/>
              </a:rPr>
              <a:t> </a:t>
            </a:r>
            <a:r>
              <a:rPr sz="471" spc="-14" dirty="0">
                <a:latin typeface="Century Gothic"/>
                <a:cs typeface="Century Gothic"/>
              </a:rPr>
              <a:t>LINE</a:t>
            </a:r>
            <a:endParaRPr sz="471">
              <a:latin typeface="Century Gothic"/>
              <a:cs typeface="Century Gothic"/>
            </a:endParaRPr>
          </a:p>
          <a:p>
            <a:pPr marL="9197">
              <a:spcBef>
                <a:spcPts val="409"/>
              </a:spcBef>
            </a:pPr>
            <a:r>
              <a:rPr sz="471" dirty="0">
                <a:latin typeface="Century Gothic"/>
                <a:cs typeface="Century Gothic"/>
              </a:rPr>
              <a:t>SITE</a:t>
            </a:r>
            <a:r>
              <a:rPr sz="471" spc="7" dirty="0">
                <a:latin typeface="Century Gothic"/>
                <a:cs typeface="Century Gothic"/>
              </a:rPr>
              <a:t> </a:t>
            </a:r>
            <a:r>
              <a:rPr sz="471" spc="-14" dirty="0">
                <a:latin typeface="Century Gothic"/>
                <a:cs typeface="Century Gothic"/>
              </a:rPr>
              <a:t>GATE</a:t>
            </a:r>
            <a:endParaRPr sz="471">
              <a:latin typeface="Century Gothic"/>
              <a:cs typeface="Century Gothic"/>
            </a:endParaRPr>
          </a:p>
          <a:p>
            <a:pPr marL="9197" marR="3679">
              <a:spcBef>
                <a:spcPts val="192"/>
              </a:spcBef>
            </a:pPr>
            <a:r>
              <a:rPr sz="471" dirty="0">
                <a:latin typeface="Century Gothic"/>
                <a:cs typeface="Century Gothic"/>
              </a:rPr>
              <a:t>DENOTES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NOISE,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DUST</a:t>
            </a:r>
            <a:r>
              <a:rPr sz="471" spc="7" dirty="0">
                <a:latin typeface="Century Gothic"/>
                <a:cs typeface="Century Gothic"/>
              </a:rPr>
              <a:t> </a:t>
            </a:r>
            <a:r>
              <a:rPr sz="471" spc="-36" dirty="0">
                <a:latin typeface="Century Gothic"/>
                <a:cs typeface="Century Gothic"/>
              </a:rPr>
              <a:t>&amp;</a:t>
            </a:r>
            <a:r>
              <a:rPr sz="471" spc="362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VIBRATION</a:t>
            </a:r>
            <a:r>
              <a:rPr sz="471" spc="14" dirty="0">
                <a:latin typeface="Century Gothic"/>
                <a:cs typeface="Century Gothic"/>
              </a:rPr>
              <a:t> </a:t>
            </a:r>
            <a:r>
              <a:rPr sz="471" spc="-7" dirty="0">
                <a:latin typeface="Century Gothic"/>
                <a:cs typeface="Century Gothic"/>
              </a:rPr>
              <a:t>MONITORING</a:t>
            </a:r>
            <a:endParaRPr sz="471">
              <a:latin typeface="Century Gothic"/>
              <a:cs typeface="Century Gothic"/>
            </a:endParaRPr>
          </a:p>
          <a:p>
            <a:pPr marL="9197">
              <a:spcBef>
                <a:spcPts val="529"/>
              </a:spcBef>
            </a:pPr>
            <a:r>
              <a:rPr sz="471" spc="-7" dirty="0">
                <a:latin typeface="Century Gothic"/>
                <a:cs typeface="Century Gothic"/>
              </a:rPr>
              <a:t>ACCESS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208" name="object 208"/>
          <p:cNvSpPr txBox="1"/>
          <p:nvPr/>
        </p:nvSpPr>
        <p:spPr>
          <a:xfrm>
            <a:off x="2742735" y="1408509"/>
            <a:ext cx="232228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7" dirty="0">
                <a:latin typeface="Century Gothic"/>
                <a:cs typeface="Century Gothic"/>
              </a:rPr>
              <a:t>EGRESS</a:t>
            </a:r>
            <a:endParaRPr sz="471">
              <a:latin typeface="Century Gothic"/>
              <a:cs typeface="Century Gothic"/>
            </a:endParaRPr>
          </a:p>
        </p:txBody>
      </p:sp>
      <p:grpSp>
        <p:nvGrpSpPr>
          <p:cNvPr id="209" name="object 209"/>
          <p:cNvGrpSpPr/>
          <p:nvPr/>
        </p:nvGrpSpPr>
        <p:grpSpPr>
          <a:xfrm>
            <a:off x="1863545" y="-895"/>
            <a:ext cx="14561370" cy="10285161"/>
            <a:chOff x="-1270" y="-1236"/>
            <a:chExt cx="20107275" cy="14202410"/>
          </a:xfrm>
        </p:grpSpPr>
        <p:pic>
          <p:nvPicPr>
            <p:cNvPr id="210" name="object 21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63290" y="13237335"/>
              <a:ext cx="1841751" cy="629433"/>
            </a:xfrm>
            <a:prstGeom prst="rect">
              <a:avLst/>
            </a:prstGeom>
          </p:spPr>
        </p:pic>
        <p:sp>
          <p:nvSpPr>
            <p:cNvPr id="211" name="object 211"/>
            <p:cNvSpPr/>
            <p:nvPr/>
          </p:nvSpPr>
          <p:spPr>
            <a:xfrm>
              <a:off x="3100618" y="13230248"/>
              <a:ext cx="822325" cy="641985"/>
            </a:xfrm>
            <a:custGeom>
              <a:avLst/>
              <a:gdLst/>
              <a:ahLst/>
              <a:cxnLst/>
              <a:rect l="l" t="t" r="r" b="b"/>
              <a:pathLst>
                <a:path w="822325" h="641984">
                  <a:moveTo>
                    <a:pt x="821704" y="0"/>
                  </a:moveTo>
                  <a:lnTo>
                    <a:pt x="0" y="0"/>
                  </a:lnTo>
                  <a:lnTo>
                    <a:pt x="0" y="641577"/>
                  </a:lnTo>
                  <a:lnTo>
                    <a:pt x="821704" y="641577"/>
                  </a:lnTo>
                  <a:lnTo>
                    <a:pt x="821704" y="0"/>
                  </a:lnTo>
                  <a:close/>
                </a:path>
              </a:pathLst>
            </a:custGeom>
            <a:solidFill>
              <a:srgbClr val="18509F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212" name="object 212"/>
            <p:cNvSpPr/>
            <p:nvPr/>
          </p:nvSpPr>
          <p:spPr>
            <a:xfrm>
              <a:off x="3100618" y="13230248"/>
              <a:ext cx="822325" cy="641985"/>
            </a:xfrm>
            <a:custGeom>
              <a:avLst/>
              <a:gdLst/>
              <a:ahLst/>
              <a:cxnLst/>
              <a:rect l="l" t="t" r="r" b="b"/>
              <a:pathLst>
                <a:path w="822325" h="641984">
                  <a:moveTo>
                    <a:pt x="821704" y="0"/>
                  </a:moveTo>
                  <a:lnTo>
                    <a:pt x="0" y="0"/>
                  </a:lnTo>
                  <a:lnTo>
                    <a:pt x="0" y="641577"/>
                  </a:lnTo>
                  <a:lnTo>
                    <a:pt x="821704" y="641577"/>
                  </a:lnTo>
                  <a:lnTo>
                    <a:pt x="82170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213" name="object 213"/>
            <p:cNvSpPr/>
            <p:nvPr/>
          </p:nvSpPr>
          <p:spPr>
            <a:xfrm>
              <a:off x="0" y="14199698"/>
              <a:ext cx="357505" cy="0"/>
            </a:xfrm>
            <a:custGeom>
              <a:avLst/>
              <a:gdLst/>
              <a:ahLst/>
              <a:cxnLst/>
              <a:rect l="l" t="t" r="r" b="b"/>
              <a:pathLst>
                <a:path w="357505">
                  <a:moveTo>
                    <a:pt x="35721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214" name="object 214"/>
            <p:cNvSpPr/>
            <p:nvPr/>
          </p:nvSpPr>
          <p:spPr>
            <a:xfrm>
              <a:off x="0" y="13808073"/>
              <a:ext cx="0" cy="391795"/>
            </a:xfrm>
            <a:custGeom>
              <a:avLst/>
              <a:gdLst/>
              <a:ahLst/>
              <a:cxnLst/>
              <a:rect l="l" t="t" r="r" b="b"/>
              <a:pathLst>
                <a:path h="391794">
                  <a:moveTo>
                    <a:pt x="0" y="39162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215" name="object 215"/>
            <p:cNvSpPr/>
            <p:nvPr/>
          </p:nvSpPr>
          <p:spPr>
            <a:xfrm>
              <a:off x="0" y="33"/>
              <a:ext cx="0" cy="358775"/>
            </a:xfrm>
            <a:custGeom>
              <a:avLst/>
              <a:gdLst/>
              <a:ahLst/>
              <a:cxnLst/>
              <a:rect l="l" t="t" r="r" b="b"/>
              <a:pathLst>
                <a:path h="358775">
                  <a:moveTo>
                    <a:pt x="0" y="35823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216" name="object 216"/>
            <p:cNvSpPr/>
            <p:nvPr/>
          </p:nvSpPr>
          <p:spPr>
            <a:xfrm>
              <a:off x="0" y="33"/>
              <a:ext cx="357505" cy="0"/>
            </a:xfrm>
            <a:custGeom>
              <a:avLst/>
              <a:gdLst/>
              <a:ahLst/>
              <a:cxnLst/>
              <a:rect l="l" t="t" r="r" b="b"/>
              <a:pathLst>
                <a:path w="357505">
                  <a:moveTo>
                    <a:pt x="0" y="0"/>
                  </a:moveTo>
                  <a:lnTo>
                    <a:pt x="3572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217" name="object 217"/>
            <p:cNvSpPr/>
            <p:nvPr/>
          </p:nvSpPr>
          <p:spPr>
            <a:xfrm>
              <a:off x="19746206" y="33"/>
              <a:ext cx="358775" cy="0"/>
            </a:xfrm>
            <a:custGeom>
              <a:avLst/>
              <a:gdLst/>
              <a:ahLst/>
              <a:cxnLst/>
              <a:rect l="l" t="t" r="r" b="b"/>
              <a:pathLst>
                <a:path w="358775">
                  <a:moveTo>
                    <a:pt x="0" y="0"/>
                  </a:moveTo>
                  <a:lnTo>
                    <a:pt x="35823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218" name="object 218"/>
            <p:cNvSpPr/>
            <p:nvPr/>
          </p:nvSpPr>
          <p:spPr>
            <a:xfrm>
              <a:off x="19746206" y="14199698"/>
              <a:ext cx="358775" cy="0"/>
            </a:xfrm>
            <a:custGeom>
              <a:avLst/>
              <a:gdLst/>
              <a:ahLst/>
              <a:cxnLst/>
              <a:rect l="l" t="t" r="r" b="b"/>
              <a:pathLst>
                <a:path w="358775">
                  <a:moveTo>
                    <a:pt x="35823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219" name="object 219"/>
            <p:cNvSpPr/>
            <p:nvPr/>
          </p:nvSpPr>
          <p:spPr>
            <a:xfrm>
              <a:off x="0" y="13841467"/>
              <a:ext cx="0" cy="358775"/>
            </a:xfrm>
            <a:custGeom>
              <a:avLst/>
              <a:gdLst/>
              <a:ahLst/>
              <a:cxnLst/>
              <a:rect l="l" t="t" r="r" b="b"/>
              <a:pathLst>
                <a:path h="358775">
                  <a:moveTo>
                    <a:pt x="0" y="35823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220" name="object 220"/>
            <p:cNvSpPr/>
            <p:nvPr/>
          </p:nvSpPr>
          <p:spPr>
            <a:xfrm>
              <a:off x="186199" y="174088"/>
              <a:ext cx="19716115" cy="13825855"/>
            </a:xfrm>
            <a:custGeom>
              <a:avLst/>
              <a:gdLst/>
              <a:ahLst/>
              <a:cxnLst/>
              <a:rect l="l" t="t" r="r" b="b"/>
              <a:pathLst>
                <a:path w="19716115" h="13825855">
                  <a:moveTo>
                    <a:pt x="19589354" y="13697737"/>
                  </a:moveTo>
                  <a:lnTo>
                    <a:pt x="19589354" y="9129784"/>
                  </a:lnTo>
                </a:path>
                <a:path w="19716115" h="13825855">
                  <a:moveTo>
                    <a:pt x="17199125" y="13697737"/>
                  </a:moveTo>
                  <a:lnTo>
                    <a:pt x="19589354" y="13697737"/>
                  </a:lnTo>
                </a:path>
                <a:path w="19716115" h="13825855">
                  <a:moveTo>
                    <a:pt x="19589354" y="9129784"/>
                  </a:moveTo>
                  <a:lnTo>
                    <a:pt x="19589354" y="342039"/>
                  </a:lnTo>
                  <a:lnTo>
                    <a:pt x="19589354" y="127505"/>
                  </a:lnTo>
                </a:path>
                <a:path w="19716115" h="13825855">
                  <a:moveTo>
                    <a:pt x="19589354" y="1011"/>
                  </a:moveTo>
                  <a:lnTo>
                    <a:pt x="19589354" y="127505"/>
                  </a:lnTo>
                </a:path>
                <a:path w="19716115" h="13825855">
                  <a:moveTo>
                    <a:pt x="19589354" y="5026321"/>
                  </a:moveTo>
                  <a:lnTo>
                    <a:pt x="19715848" y="5026321"/>
                  </a:lnTo>
                </a:path>
                <a:path w="19716115" h="13825855">
                  <a:moveTo>
                    <a:pt x="19589354" y="3247351"/>
                  </a:moveTo>
                  <a:lnTo>
                    <a:pt x="19715848" y="3247351"/>
                  </a:lnTo>
                </a:path>
                <a:path w="19716115" h="13825855">
                  <a:moveTo>
                    <a:pt x="19589354" y="1757759"/>
                  </a:moveTo>
                  <a:lnTo>
                    <a:pt x="19715848" y="1757759"/>
                  </a:lnTo>
                </a:path>
                <a:path w="19716115" h="13825855">
                  <a:moveTo>
                    <a:pt x="19715848" y="127505"/>
                  </a:moveTo>
                  <a:lnTo>
                    <a:pt x="19589354" y="127505"/>
                  </a:lnTo>
                </a:path>
                <a:path w="19716115" h="13825855">
                  <a:moveTo>
                    <a:pt x="19589354" y="13697737"/>
                  </a:moveTo>
                  <a:lnTo>
                    <a:pt x="126493" y="13697737"/>
                  </a:lnTo>
                  <a:lnTo>
                    <a:pt x="126493" y="127505"/>
                  </a:lnTo>
                  <a:lnTo>
                    <a:pt x="17199125" y="127505"/>
                  </a:lnTo>
                </a:path>
                <a:path w="19716115" h="13825855">
                  <a:moveTo>
                    <a:pt x="19589354" y="127505"/>
                  </a:moveTo>
                  <a:lnTo>
                    <a:pt x="19589354" y="13697737"/>
                  </a:lnTo>
                </a:path>
                <a:path w="19716115" h="13825855">
                  <a:moveTo>
                    <a:pt x="0" y="10362341"/>
                  </a:moveTo>
                  <a:lnTo>
                    <a:pt x="126493" y="10362341"/>
                  </a:lnTo>
                </a:path>
                <a:path w="19716115" h="13825855">
                  <a:moveTo>
                    <a:pt x="0" y="11978427"/>
                  </a:moveTo>
                  <a:lnTo>
                    <a:pt x="126493" y="11978427"/>
                  </a:lnTo>
                </a:path>
                <a:path w="19716115" h="13825855">
                  <a:moveTo>
                    <a:pt x="0" y="8582319"/>
                  </a:moveTo>
                  <a:lnTo>
                    <a:pt x="126493" y="8582319"/>
                  </a:lnTo>
                </a:path>
                <a:path w="19716115" h="13825855">
                  <a:moveTo>
                    <a:pt x="0" y="6803318"/>
                  </a:moveTo>
                  <a:lnTo>
                    <a:pt x="126493" y="6803318"/>
                  </a:lnTo>
                </a:path>
                <a:path w="19716115" h="13825855">
                  <a:moveTo>
                    <a:pt x="0" y="5024298"/>
                  </a:moveTo>
                  <a:lnTo>
                    <a:pt x="126493" y="5024298"/>
                  </a:lnTo>
                </a:path>
                <a:path w="19716115" h="13825855">
                  <a:moveTo>
                    <a:pt x="0" y="3245328"/>
                  </a:moveTo>
                  <a:lnTo>
                    <a:pt x="126493" y="3245328"/>
                  </a:lnTo>
                </a:path>
                <a:path w="19716115" h="13825855">
                  <a:moveTo>
                    <a:pt x="0" y="1756747"/>
                  </a:moveTo>
                  <a:lnTo>
                    <a:pt x="126493" y="1756747"/>
                  </a:lnTo>
                </a:path>
                <a:path w="19716115" h="13825855">
                  <a:moveTo>
                    <a:pt x="1707161" y="13823219"/>
                  </a:moveTo>
                  <a:lnTo>
                    <a:pt x="1707161" y="13697737"/>
                  </a:lnTo>
                </a:path>
                <a:path w="19716115" h="13825855">
                  <a:moveTo>
                    <a:pt x="3333367" y="13824231"/>
                  </a:moveTo>
                  <a:lnTo>
                    <a:pt x="3333367" y="13697737"/>
                  </a:lnTo>
                </a:path>
                <a:path w="19716115" h="13825855">
                  <a:moveTo>
                    <a:pt x="4958561" y="13824231"/>
                  </a:moveTo>
                  <a:lnTo>
                    <a:pt x="4958561" y="13697737"/>
                  </a:lnTo>
                </a:path>
                <a:path w="19716115" h="13825855">
                  <a:moveTo>
                    <a:pt x="6584767" y="13824231"/>
                  </a:moveTo>
                  <a:lnTo>
                    <a:pt x="6584767" y="13697737"/>
                  </a:lnTo>
                </a:path>
                <a:path w="19716115" h="13825855">
                  <a:moveTo>
                    <a:pt x="8209961" y="13824231"/>
                  </a:moveTo>
                  <a:lnTo>
                    <a:pt x="8209961" y="13697737"/>
                  </a:lnTo>
                </a:path>
                <a:path w="19716115" h="13825855">
                  <a:moveTo>
                    <a:pt x="9835155" y="13824231"/>
                  </a:moveTo>
                  <a:lnTo>
                    <a:pt x="9835155" y="13697737"/>
                  </a:lnTo>
                </a:path>
                <a:path w="19716115" h="13825855">
                  <a:moveTo>
                    <a:pt x="11461361" y="13824231"/>
                  </a:moveTo>
                  <a:lnTo>
                    <a:pt x="11461361" y="13697737"/>
                  </a:lnTo>
                </a:path>
                <a:path w="19716115" h="13825855">
                  <a:moveTo>
                    <a:pt x="13086555" y="13824231"/>
                  </a:moveTo>
                  <a:lnTo>
                    <a:pt x="13086555" y="13697737"/>
                  </a:lnTo>
                </a:path>
                <a:path w="19716115" h="13825855">
                  <a:moveTo>
                    <a:pt x="14712760" y="13824231"/>
                  </a:moveTo>
                  <a:lnTo>
                    <a:pt x="14712760" y="13697737"/>
                  </a:lnTo>
                </a:path>
                <a:path w="19716115" h="13825855">
                  <a:moveTo>
                    <a:pt x="16337954" y="13824231"/>
                  </a:moveTo>
                  <a:lnTo>
                    <a:pt x="16337954" y="13697737"/>
                  </a:lnTo>
                </a:path>
                <a:path w="19716115" h="13825855">
                  <a:moveTo>
                    <a:pt x="17964160" y="13825243"/>
                  </a:moveTo>
                  <a:lnTo>
                    <a:pt x="17964160" y="13697737"/>
                  </a:lnTo>
                </a:path>
                <a:path w="19716115" h="13825855">
                  <a:moveTo>
                    <a:pt x="19715848" y="13698749"/>
                  </a:moveTo>
                  <a:lnTo>
                    <a:pt x="19589354" y="13698749"/>
                  </a:lnTo>
                  <a:lnTo>
                    <a:pt x="19589354" y="13825243"/>
                  </a:lnTo>
                </a:path>
                <a:path w="19716115" h="13825855">
                  <a:moveTo>
                    <a:pt x="0" y="13697737"/>
                  </a:moveTo>
                  <a:lnTo>
                    <a:pt x="126493" y="13697737"/>
                  </a:lnTo>
                  <a:lnTo>
                    <a:pt x="126493" y="13823219"/>
                  </a:lnTo>
                </a:path>
                <a:path w="19716115" h="13825855">
                  <a:moveTo>
                    <a:pt x="126493" y="127505"/>
                  </a:moveTo>
                  <a:lnTo>
                    <a:pt x="0" y="127505"/>
                  </a:lnTo>
                </a:path>
                <a:path w="19716115" h="13825855">
                  <a:moveTo>
                    <a:pt x="1707161" y="127505"/>
                  </a:moveTo>
                  <a:lnTo>
                    <a:pt x="1707161" y="0"/>
                  </a:lnTo>
                </a:path>
                <a:path w="19716115" h="13825855">
                  <a:moveTo>
                    <a:pt x="3333367" y="127505"/>
                  </a:moveTo>
                  <a:lnTo>
                    <a:pt x="3333367" y="0"/>
                  </a:lnTo>
                </a:path>
                <a:path w="19716115" h="13825855">
                  <a:moveTo>
                    <a:pt x="4958561" y="127505"/>
                  </a:moveTo>
                  <a:lnTo>
                    <a:pt x="4958561" y="0"/>
                  </a:lnTo>
                </a:path>
                <a:path w="19716115" h="13825855">
                  <a:moveTo>
                    <a:pt x="6584767" y="127505"/>
                  </a:moveTo>
                  <a:lnTo>
                    <a:pt x="6584767" y="0"/>
                  </a:lnTo>
                </a:path>
                <a:path w="19716115" h="13825855">
                  <a:moveTo>
                    <a:pt x="8209961" y="127505"/>
                  </a:moveTo>
                  <a:lnTo>
                    <a:pt x="8209961" y="0"/>
                  </a:lnTo>
                </a:path>
                <a:path w="19716115" h="13825855">
                  <a:moveTo>
                    <a:pt x="9835155" y="127505"/>
                  </a:moveTo>
                  <a:lnTo>
                    <a:pt x="9835155" y="0"/>
                  </a:lnTo>
                </a:path>
                <a:path w="19716115" h="13825855">
                  <a:moveTo>
                    <a:pt x="11461361" y="127505"/>
                  </a:moveTo>
                  <a:lnTo>
                    <a:pt x="11461361" y="0"/>
                  </a:lnTo>
                </a:path>
                <a:path w="19716115" h="13825855">
                  <a:moveTo>
                    <a:pt x="13086555" y="127505"/>
                  </a:moveTo>
                  <a:lnTo>
                    <a:pt x="13086555" y="0"/>
                  </a:lnTo>
                </a:path>
                <a:path w="19716115" h="13825855">
                  <a:moveTo>
                    <a:pt x="14712760" y="127505"/>
                  </a:moveTo>
                  <a:lnTo>
                    <a:pt x="14712760" y="0"/>
                  </a:lnTo>
                </a:path>
                <a:path w="19716115" h="13825855">
                  <a:moveTo>
                    <a:pt x="16337954" y="127505"/>
                  </a:moveTo>
                  <a:lnTo>
                    <a:pt x="16337954" y="0"/>
                  </a:lnTo>
                </a:path>
                <a:path w="19716115" h="13825855">
                  <a:moveTo>
                    <a:pt x="17964160" y="127505"/>
                  </a:moveTo>
                  <a:lnTo>
                    <a:pt x="17964160" y="59705"/>
                  </a:lnTo>
                </a:path>
                <a:path w="19716115" h="13825855">
                  <a:moveTo>
                    <a:pt x="126493" y="0"/>
                  </a:moveTo>
                  <a:lnTo>
                    <a:pt x="126493" y="127505"/>
                  </a:lnTo>
                </a:path>
                <a:path w="19716115" h="13825855">
                  <a:moveTo>
                    <a:pt x="19589354" y="10363353"/>
                  </a:moveTo>
                  <a:lnTo>
                    <a:pt x="19715848" y="10363353"/>
                  </a:lnTo>
                </a:path>
                <a:path w="19716115" h="13825855">
                  <a:moveTo>
                    <a:pt x="19589354" y="11979439"/>
                  </a:moveTo>
                  <a:lnTo>
                    <a:pt x="19715848" y="11979439"/>
                  </a:lnTo>
                </a:path>
                <a:path w="19716115" h="13825855">
                  <a:moveTo>
                    <a:pt x="19589354" y="8584342"/>
                  </a:moveTo>
                  <a:lnTo>
                    <a:pt x="19715848" y="8584342"/>
                  </a:lnTo>
                </a:path>
                <a:path w="19716115" h="13825855">
                  <a:moveTo>
                    <a:pt x="19589354" y="6805342"/>
                  </a:moveTo>
                  <a:lnTo>
                    <a:pt x="19715848" y="6805342"/>
                  </a:lnTo>
                </a:path>
                <a:path w="19716115" h="13825855">
                  <a:moveTo>
                    <a:pt x="17199125" y="127505"/>
                  </a:moveTo>
                  <a:lnTo>
                    <a:pt x="19589354" y="12750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221" name="object 221"/>
            <p:cNvSpPr/>
            <p:nvPr/>
          </p:nvSpPr>
          <p:spPr>
            <a:xfrm>
              <a:off x="17385324" y="13230248"/>
              <a:ext cx="0" cy="641985"/>
            </a:xfrm>
            <a:custGeom>
              <a:avLst/>
              <a:gdLst/>
              <a:ahLst/>
              <a:cxnLst/>
              <a:rect l="l" t="t" r="r" b="b"/>
              <a:pathLst>
                <a:path h="641984">
                  <a:moveTo>
                    <a:pt x="0" y="0"/>
                  </a:moveTo>
                  <a:lnTo>
                    <a:pt x="0" y="641577"/>
                  </a:lnTo>
                </a:path>
              </a:pathLst>
            </a:custGeom>
            <a:ln w="404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222" name="object 222"/>
            <p:cNvSpPr/>
            <p:nvPr/>
          </p:nvSpPr>
          <p:spPr>
            <a:xfrm>
              <a:off x="17385324" y="13752415"/>
              <a:ext cx="0" cy="120014"/>
            </a:xfrm>
            <a:custGeom>
              <a:avLst/>
              <a:gdLst/>
              <a:ahLst/>
              <a:cxnLst/>
              <a:rect l="l" t="t" r="r" b="b"/>
              <a:pathLst>
                <a:path h="120015">
                  <a:moveTo>
                    <a:pt x="0" y="1194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223" name="object 223"/>
            <p:cNvSpPr/>
            <p:nvPr/>
          </p:nvSpPr>
          <p:spPr>
            <a:xfrm>
              <a:off x="17385324" y="13559134"/>
              <a:ext cx="2390775" cy="0"/>
            </a:xfrm>
            <a:custGeom>
              <a:avLst/>
              <a:gdLst/>
              <a:ahLst/>
              <a:cxnLst/>
              <a:rect l="l" t="t" r="r" b="b"/>
              <a:pathLst>
                <a:path w="2390775">
                  <a:moveTo>
                    <a:pt x="2390229" y="0"/>
                  </a:moveTo>
                  <a:lnTo>
                    <a:pt x="0" y="0"/>
                  </a:lnTo>
                </a:path>
              </a:pathLst>
            </a:custGeom>
            <a:ln w="404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224" name="object 224"/>
            <p:cNvSpPr/>
            <p:nvPr/>
          </p:nvSpPr>
          <p:spPr>
            <a:xfrm>
              <a:off x="18222208" y="13230248"/>
              <a:ext cx="1035685" cy="328930"/>
            </a:xfrm>
            <a:custGeom>
              <a:avLst/>
              <a:gdLst/>
              <a:ahLst/>
              <a:cxnLst/>
              <a:rect l="l" t="t" r="r" b="b"/>
              <a:pathLst>
                <a:path w="1035684" h="328930">
                  <a:moveTo>
                    <a:pt x="518119" y="0"/>
                  </a:moveTo>
                  <a:lnTo>
                    <a:pt x="518119" y="328884"/>
                  </a:lnTo>
                </a:path>
                <a:path w="1035684" h="328930">
                  <a:moveTo>
                    <a:pt x="1035226" y="0"/>
                  </a:moveTo>
                  <a:lnTo>
                    <a:pt x="1035226" y="328884"/>
                  </a:lnTo>
                </a:path>
                <a:path w="1035684" h="328930">
                  <a:moveTo>
                    <a:pt x="0" y="0"/>
                  </a:moveTo>
                  <a:lnTo>
                    <a:pt x="0" y="32888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225" name="object 225"/>
            <p:cNvSpPr/>
            <p:nvPr/>
          </p:nvSpPr>
          <p:spPr>
            <a:xfrm>
              <a:off x="312692" y="13230248"/>
              <a:ext cx="19463385" cy="641985"/>
            </a:xfrm>
            <a:custGeom>
              <a:avLst/>
              <a:gdLst/>
              <a:ahLst/>
              <a:cxnLst/>
              <a:rect l="l" t="t" r="r" b="b"/>
              <a:pathLst>
                <a:path w="19463385" h="641984">
                  <a:moveTo>
                    <a:pt x="19462860" y="0"/>
                  </a:moveTo>
                  <a:lnTo>
                    <a:pt x="0" y="0"/>
                  </a:lnTo>
                </a:path>
                <a:path w="19463385" h="641984">
                  <a:moveTo>
                    <a:pt x="14968784" y="0"/>
                  </a:moveTo>
                  <a:lnTo>
                    <a:pt x="14968784" y="641577"/>
                  </a:lnTo>
                </a:path>
              </a:pathLst>
            </a:custGeom>
            <a:ln w="404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226" name="object 226"/>
          <p:cNvSpPr txBox="1"/>
          <p:nvPr/>
        </p:nvSpPr>
        <p:spPr>
          <a:xfrm>
            <a:off x="12951912" y="9553951"/>
            <a:ext cx="392718" cy="157320"/>
          </a:xfrm>
          <a:prstGeom prst="rect">
            <a:avLst/>
          </a:prstGeom>
        </p:spPr>
        <p:txBody>
          <a:bodyPr vert="horz" wrap="square" lIns="0" tIns="12416" rIns="0" bIns="0" rtlCol="0">
            <a:spAutoFit/>
          </a:bodyPr>
          <a:lstStyle/>
          <a:p>
            <a:pPr marL="9197">
              <a:spcBef>
                <a:spcPts val="98"/>
              </a:spcBef>
            </a:pPr>
            <a:r>
              <a:rPr sz="941" u="sng" spc="-7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NOTES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227" name="object 227"/>
          <p:cNvSpPr txBox="1"/>
          <p:nvPr/>
        </p:nvSpPr>
        <p:spPr>
          <a:xfrm>
            <a:off x="12951912" y="9775776"/>
            <a:ext cx="1412681" cy="227583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83696" marR="3679">
              <a:spcBef>
                <a:spcPts val="80"/>
              </a:spcBef>
            </a:pPr>
            <a:r>
              <a:rPr sz="471" dirty="0">
                <a:latin typeface="Century Gothic"/>
                <a:cs typeface="Century Gothic"/>
              </a:rPr>
              <a:t>WITH</a:t>
            </a:r>
            <a:r>
              <a:rPr sz="471" spc="-7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ALL</a:t>
            </a:r>
            <a:r>
              <a:rPr sz="471" spc="-7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RELEVANT</a:t>
            </a:r>
            <a:r>
              <a:rPr sz="471" spc="-7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ARCHITECTS</a:t>
            </a:r>
            <a:r>
              <a:rPr sz="471" spc="-7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&amp;</a:t>
            </a:r>
            <a:r>
              <a:rPr sz="471" spc="-4" dirty="0">
                <a:latin typeface="Century Gothic"/>
                <a:cs typeface="Century Gothic"/>
              </a:rPr>
              <a:t> </a:t>
            </a:r>
            <a:r>
              <a:rPr sz="471" spc="-7" dirty="0">
                <a:latin typeface="Century Gothic"/>
                <a:cs typeface="Century Gothic"/>
              </a:rPr>
              <a:t>ENGINEERS</a:t>
            </a:r>
            <a:r>
              <a:rPr sz="471" spc="362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DRAWINGS</a:t>
            </a:r>
            <a:r>
              <a:rPr sz="471" spc="-11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AND</a:t>
            </a:r>
            <a:r>
              <a:rPr sz="471" spc="-4" dirty="0">
                <a:latin typeface="Century Gothic"/>
                <a:cs typeface="Century Gothic"/>
              </a:rPr>
              <a:t> </a:t>
            </a:r>
            <a:r>
              <a:rPr sz="471" spc="-7" dirty="0">
                <a:latin typeface="Century Gothic"/>
                <a:cs typeface="Century Gothic"/>
              </a:rPr>
              <a:t>SPECIFICATIONS</a:t>
            </a:r>
            <a:endParaRPr sz="471">
              <a:latin typeface="Century Gothic"/>
              <a:cs typeface="Century Gothic"/>
            </a:endParaRPr>
          </a:p>
          <a:p>
            <a:pPr marL="9197">
              <a:spcBef>
                <a:spcPts val="7"/>
              </a:spcBef>
            </a:pPr>
            <a:r>
              <a:rPr sz="471" dirty="0">
                <a:latin typeface="Century Gothic"/>
                <a:cs typeface="Century Gothic"/>
              </a:rPr>
              <a:t>2.</a:t>
            </a:r>
            <a:r>
              <a:rPr sz="471" spc="65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DO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NOT SCALE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FROM</a:t>
            </a:r>
            <a:r>
              <a:rPr sz="471" spc="11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THIS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spc="-7" dirty="0">
                <a:latin typeface="Century Gothic"/>
                <a:cs typeface="Century Gothic"/>
              </a:rPr>
              <a:t>DRAWING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228" name="object 228"/>
          <p:cNvSpPr txBox="1"/>
          <p:nvPr/>
        </p:nvSpPr>
        <p:spPr>
          <a:xfrm>
            <a:off x="16204252" y="787795"/>
            <a:ext cx="63460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A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229" name="object 229"/>
          <p:cNvSpPr txBox="1"/>
          <p:nvPr/>
        </p:nvSpPr>
        <p:spPr>
          <a:xfrm>
            <a:off x="16203519" y="1909771"/>
            <a:ext cx="53343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B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230" name="object 230"/>
          <p:cNvSpPr txBox="1"/>
          <p:nvPr/>
        </p:nvSpPr>
        <p:spPr>
          <a:xfrm>
            <a:off x="16199122" y="3063992"/>
            <a:ext cx="68059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C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231" name="object 231"/>
          <p:cNvSpPr txBox="1"/>
          <p:nvPr/>
        </p:nvSpPr>
        <p:spPr>
          <a:xfrm>
            <a:off x="16199122" y="4378705"/>
            <a:ext cx="63920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D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232" name="object 232"/>
          <p:cNvSpPr txBox="1"/>
          <p:nvPr/>
        </p:nvSpPr>
        <p:spPr>
          <a:xfrm>
            <a:off x="15562284" y="10058937"/>
            <a:ext cx="8507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18" dirty="0">
                <a:latin typeface="Century Gothic"/>
                <a:cs typeface="Century Gothic"/>
              </a:rPr>
              <a:t>12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233" name="object 233"/>
          <p:cNvSpPr txBox="1"/>
          <p:nvPr/>
        </p:nvSpPr>
        <p:spPr>
          <a:xfrm>
            <a:off x="14365558" y="10058937"/>
            <a:ext cx="8507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18" dirty="0">
                <a:latin typeface="Century Gothic"/>
                <a:cs typeface="Century Gothic"/>
              </a:rPr>
              <a:t>11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234" name="object 234"/>
          <p:cNvSpPr txBox="1"/>
          <p:nvPr/>
        </p:nvSpPr>
        <p:spPr>
          <a:xfrm>
            <a:off x="13161500" y="10058937"/>
            <a:ext cx="8507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18" dirty="0">
                <a:latin typeface="Century Gothic"/>
                <a:cs typeface="Century Gothic"/>
              </a:rPr>
              <a:t>10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235" name="object 235"/>
          <p:cNvSpPr txBox="1"/>
          <p:nvPr/>
        </p:nvSpPr>
        <p:spPr>
          <a:xfrm>
            <a:off x="12007284" y="10058937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9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236" name="object 236"/>
          <p:cNvSpPr txBox="1"/>
          <p:nvPr/>
        </p:nvSpPr>
        <p:spPr>
          <a:xfrm>
            <a:off x="10821546" y="10058937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8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237" name="object 237"/>
          <p:cNvSpPr txBox="1"/>
          <p:nvPr/>
        </p:nvSpPr>
        <p:spPr>
          <a:xfrm>
            <a:off x="9666589" y="10058937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7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238" name="object 238"/>
          <p:cNvSpPr txBox="1"/>
          <p:nvPr/>
        </p:nvSpPr>
        <p:spPr>
          <a:xfrm>
            <a:off x="8519695" y="1005747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6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239" name="object 239"/>
          <p:cNvSpPr txBox="1"/>
          <p:nvPr/>
        </p:nvSpPr>
        <p:spPr>
          <a:xfrm>
            <a:off x="7315638" y="1005747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5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240" name="object 240"/>
          <p:cNvSpPr txBox="1"/>
          <p:nvPr/>
        </p:nvSpPr>
        <p:spPr>
          <a:xfrm>
            <a:off x="3815602" y="1005747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2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241" name="object 241"/>
          <p:cNvSpPr txBox="1"/>
          <p:nvPr/>
        </p:nvSpPr>
        <p:spPr>
          <a:xfrm>
            <a:off x="2566842" y="1005747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1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242" name="object 242"/>
          <p:cNvSpPr txBox="1"/>
          <p:nvPr/>
        </p:nvSpPr>
        <p:spPr>
          <a:xfrm>
            <a:off x="16208648" y="6945840"/>
            <a:ext cx="47825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F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243" name="object 243"/>
          <p:cNvSpPr txBox="1"/>
          <p:nvPr/>
        </p:nvSpPr>
        <p:spPr>
          <a:xfrm>
            <a:off x="16207184" y="5650914"/>
            <a:ext cx="5104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E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244" name="object 244"/>
          <p:cNvSpPr txBox="1"/>
          <p:nvPr/>
        </p:nvSpPr>
        <p:spPr>
          <a:xfrm>
            <a:off x="16196923" y="8158688"/>
            <a:ext cx="71278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G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245" name="object 245"/>
          <p:cNvSpPr txBox="1"/>
          <p:nvPr/>
        </p:nvSpPr>
        <p:spPr>
          <a:xfrm>
            <a:off x="16216710" y="9430896"/>
            <a:ext cx="60241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H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246" name="object 246"/>
          <p:cNvSpPr txBox="1"/>
          <p:nvPr/>
        </p:nvSpPr>
        <p:spPr>
          <a:xfrm>
            <a:off x="2009163" y="701320"/>
            <a:ext cx="63460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A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247" name="object 247"/>
          <p:cNvSpPr txBox="1"/>
          <p:nvPr/>
        </p:nvSpPr>
        <p:spPr>
          <a:xfrm>
            <a:off x="2009163" y="1909771"/>
            <a:ext cx="53343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B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248" name="object 248"/>
          <p:cNvSpPr txBox="1"/>
          <p:nvPr/>
        </p:nvSpPr>
        <p:spPr>
          <a:xfrm>
            <a:off x="2004766" y="3063992"/>
            <a:ext cx="68059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C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249" name="object 249"/>
          <p:cNvSpPr txBox="1"/>
          <p:nvPr/>
        </p:nvSpPr>
        <p:spPr>
          <a:xfrm>
            <a:off x="2004766" y="4378705"/>
            <a:ext cx="63920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D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250" name="object 250"/>
          <p:cNvSpPr txBox="1"/>
          <p:nvPr/>
        </p:nvSpPr>
        <p:spPr>
          <a:xfrm>
            <a:off x="2014293" y="6945840"/>
            <a:ext cx="47825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F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251" name="object 251"/>
          <p:cNvSpPr txBox="1"/>
          <p:nvPr/>
        </p:nvSpPr>
        <p:spPr>
          <a:xfrm>
            <a:off x="2012828" y="5650914"/>
            <a:ext cx="5104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E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252" name="object 252"/>
          <p:cNvSpPr txBox="1"/>
          <p:nvPr/>
        </p:nvSpPr>
        <p:spPr>
          <a:xfrm>
            <a:off x="2002568" y="8158688"/>
            <a:ext cx="71278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G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253" name="object 253"/>
          <p:cNvSpPr txBox="1"/>
          <p:nvPr/>
        </p:nvSpPr>
        <p:spPr>
          <a:xfrm>
            <a:off x="2022354" y="9430896"/>
            <a:ext cx="60241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H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254" name="object 254"/>
          <p:cNvSpPr txBox="1"/>
          <p:nvPr/>
        </p:nvSpPr>
        <p:spPr>
          <a:xfrm>
            <a:off x="15562284" y="117981"/>
            <a:ext cx="8507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18" dirty="0">
                <a:latin typeface="Century Gothic"/>
                <a:cs typeface="Century Gothic"/>
              </a:rPr>
              <a:t>12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255" name="object 255"/>
          <p:cNvSpPr txBox="1"/>
          <p:nvPr/>
        </p:nvSpPr>
        <p:spPr>
          <a:xfrm>
            <a:off x="13161504" y="117981"/>
            <a:ext cx="1288979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  <a:tabLst>
                <a:tab pos="1213129" algn="l"/>
              </a:tabLst>
            </a:pPr>
            <a:r>
              <a:rPr sz="471" spc="-18" dirty="0">
                <a:latin typeface="Century Gothic"/>
                <a:cs typeface="Century Gothic"/>
              </a:rPr>
              <a:t>10</a:t>
            </a:r>
            <a:r>
              <a:rPr sz="471" dirty="0">
                <a:latin typeface="Century Gothic"/>
                <a:cs typeface="Century Gothic"/>
              </a:rPr>
              <a:t>	</a:t>
            </a:r>
            <a:r>
              <a:rPr sz="471" spc="-18" dirty="0">
                <a:latin typeface="Century Gothic"/>
                <a:cs typeface="Century Gothic"/>
              </a:rPr>
              <a:t>11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256" name="object 256"/>
          <p:cNvSpPr txBox="1"/>
          <p:nvPr/>
        </p:nvSpPr>
        <p:spPr>
          <a:xfrm>
            <a:off x="12007284" y="1179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9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257" name="object 257"/>
          <p:cNvSpPr txBox="1"/>
          <p:nvPr/>
        </p:nvSpPr>
        <p:spPr>
          <a:xfrm>
            <a:off x="10821546" y="1179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8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258" name="object 258"/>
          <p:cNvSpPr txBox="1"/>
          <p:nvPr/>
        </p:nvSpPr>
        <p:spPr>
          <a:xfrm>
            <a:off x="9666586" y="1179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7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259" name="object 259"/>
          <p:cNvSpPr txBox="1"/>
          <p:nvPr/>
        </p:nvSpPr>
        <p:spPr>
          <a:xfrm>
            <a:off x="8519690" y="1157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6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260" name="object 260"/>
          <p:cNvSpPr txBox="1"/>
          <p:nvPr/>
        </p:nvSpPr>
        <p:spPr>
          <a:xfrm>
            <a:off x="7315632" y="1157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5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261" name="object 261"/>
          <p:cNvSpPr txBox="1"/>
          <p:nvPr/>
        </p:nvSpPr>
        <p:spPr>
          <a:xfrm>
            <a:off x="6148214" y="1157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4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262" name="object 262"/>
          <p:cNvSpPr txBox="1"/>
          <p:nvPr/>
        </p:nvSpPr>
        <p:spPr>
          <a:xfrm>
            <a:off x="4963209" y="1157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3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263" name="object 263"/>
          <p:cNvSpPr txBox="1"/>
          <p:nvPr/>
        </p:nvSpPr>
        <p:spPr>
          <a:xfrm>
            <a:off x="3815581" y="1157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2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264" name="object 264"/>
          <p:cNvSpPr txBox="1"/>
          <p:nvPr/>
        </p:nvSpPr>
        <p:spPr>
          <a:xfrm>
            <a:off x="2566818" y="1157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1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265" name="object 265"/>
          <p:cNvSpPr txBox="1"/>
          <p:nvPr/>
        </p:nvSpPr>
        <p:spPr>
          <a:xfrm>
            <a:off x="16190366" y="211441"/>
            <a:ext cx="72456" cy="523317"/>
          </a:xfrm>
          <a:prstGeom prst="rect">
            <a:avLst/>
          </a:prstGeom>
        </p:spPr>
        <p:txBody>
          <a:bodyPr vert="vert270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dirty="0">
                <a:latin typeface="Century Gothic"/>
                <a:cs typeface="Century Gothic"/>
              </a:rPr>
              <a:t>Copyright</a:t>
            </a:r>
            <a:r>
              <a:rPr sz="471" spc="7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©</a:t>
            </a:r>
            <a:r>
              <a:rPr sz="471" spc="11" dirty="0">
                <a:latin typeface="Century Gothic"/>
                <a:cs typeface="Century Gothic"/>
              </a:rPr>
              <a:t> </a:t>
            </a:r>
            <a:r>
              <a:rPr sz="471" spc="-14" dirty="0">
                <a:latin typeface="Century Gothic"/>
                <a:cs typeface="Century Gothic"/>
              </a:rPr>
              <a:t>2021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266" name="object 266"/>
          <p:cNvSpPr txBox="1"/>
          <p:nvPr/>
        </p:nvSpPr>
        <p:spPr>
          <a:xfrm>
            <a:off x="12951913" y="9662096"/>
            <a:ext cx="1670200" cy="127489"/>
          </a:xfrm>
          <a:prstGeom prst="rect">
            <a:avLst/>
          </a:prstGeom>
        </p:spPr>
        <p:txBody>
          <a:bodyPr vert="horz" wrap="square" lIns="0" tIns="11956" rIns="0" bIns="0" rtlCol="0">
            <a:spAutoFit/>
          </a:bodyPr>
          <a:lstStyle/>
          <a:p>
            <a:pPr marR="3679" algn="r">
              <a:lnSpc>
                <a:spcPts val="369"/>
              </a:lnSpc>
              <a:spcBef>
                <a:spcPts val="94"/>
              </a:spcBef>
            </a:pPr>
            <a:r>
              <a:rPr sz="362" spc="-7" dirty="0">
                <a:latin typeface="Century Gothic"/>
                <a:cs typeface="Century Gothic"/>
              </a:rPr>
              <a:t>Scale:</a:t>
            </a:r>
            <a:endParaRPr sz="362">
              <a:latin typeface="Century Gothic"/>
              <a:cs typeface="Century Gothic"/>
            </a:endParaRPr>
          </a:p>
          <a:p>
            <a:pPr marL="9197">
              <a:lnSpc>
                <a:spcPts val="500"/>
              </a:lnSpc>
            </a:pPr>
            <a:r>
              <a:rPr sz="471" dirty="0">
                <a:latin typeface="Century Gothic"/>
                <a:cs typeface="Century Gothic"/>
              </a:rPr>
              <a:t>1.</a:t>
            </a:r>
            <a:r>
              <a:rPr sz="471" spc="65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THIS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DRAWING</a:t>
            </a:r>
            <a:r>
              <a:rPr sz="471" spc="7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IS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TO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BE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READ IN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spc="-7" dirty="0">
                <a:latin typeface="Century Gothic"/>
                <a:cs typeface="Century Gothic"/>
              </a:rPr>
              <a:t>CONJUNCTION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267" name="object 267"/>
          <p:cNvSpPr txBox="1"/>
          <p:nvPr/>
        </p:nvSpPr>
        <p:spPr>
          <a:xfrm>
            <a:off x="3504155" y="9618659"/>
            <a:ext cx="589536" cy="355682"/>
          </a:xfrm>
          <a:prstGeom prst="rect">
            <a:avLst/>
          </a:prstGeom>
        </p:spPr>
        <p:txBody>
          <a:bodyPr vert="horz" wrap="square" lIns="0" tIns="7818" rIns="0" bIns="0" rtlCol="0">
            <a:spAutoFit/>
          </a:bodyPr>
          <a:lstStyle/>
          <a:p>
            <a:pPr marL="9197" marR="183026">
              <a:lnSpc>
                <a:spcPct val="108200"/>
              </a:lnSpc>
              <a:spcBef>
                <a:spcPts val="62"/>
              </a:spcBef>
            </a:pPr>
            <a:r>
              <a:rPr sz="362" dirty="0">
                <a:latin typeface="Century Gothic"/>
                <a:cs typeface="Century Gothic"/>
              </a:rPr>
              <a:t>Erith</a:t>
            </a:r>
            <a:r>
              <a:rPr sz="362" spc="43" dirty="0">
                <a:latin typeface="Century Gothic"/>
                <a:cs typeface="Century Gothic"/>
              </a:rPr>
              <a:t> </a:t>
            </a:r>
            <a:r>
              <a:rPr sz="362" spc="-7" dirty="0">
                <a:latin typeface="Century Gothic"/>
                <a:cs typeface="Century Gothic"/>
              </a:rPr>
              <a:t>Contractors</a:t>
            </a:r>
            <a:r>
              <a:rPr sz="362" spc="362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Queen</a:t>
            </a:r>
            <a:r>
              <a:rPr sz="362" spc="76" dirty="0">
                <a:latin typeface="Century Gothic"/>
                <a:cs typeface="Century Gothic"/>
              </a:rPr>
              <a:t> </a:t>
            </a:r>
            <a:r>
              <a:rPr sz="362" spc="-7" dirty="0">
                <a:latin typeface="Century Gothic"/>
                <a:cs typeface="Century Gothic"/>
              </a:rPr>
              <a:t>Street</a:t>
            </a:r>
            <a:r>
              <a:rPr sz="362" spc="362" dirty="0">
                <a:latin typeface="Century Gothic"/>
                <a:cs typeface="Century Gothic"/>
              </a:rPr>
              <a:t> </a:t>
            </a:r>
            <a:r>
              <a:rPr sz="362" spc="-7" dirty="0">
                <a:latin typeface="Century Gothic"/>
                <a:cs typeface="Century Gothic"/>
              </a:rPr>
              <a:t>Erith</a:t>
            </a:r>
            <a:endParaRPr sz="362">
              <a:latin typeface="Century Gothic"/>
              <a:cs typeface="Century Gothic"/>
            </a:endParaRPr>
          </a:p>
          <a:p>
            <a:pPr marL="9197">
              <a:spcBef>
                <a:spcPts val="33"/>
              </a:spcBef>
            </a:pPr>
            <a:r>
              <a:rPr sz="362" dirty="0">
                <a:latin typeface="Century Gothic"/>
                <a:cs typeface="Century Gothic"/>
              </a:rPr>
              <a:t>Kent</a:t>
            </a:r>
            <a:r>
              <a:rPr sz="362" spc="25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DA8</a:t>
            </a:r>
            <a:r>
              <a:rPr sz="362" spc="36" dirty="0">
                <a:latin typeface="Century Gothic"/>
                <a:cs typeface="Century Gothic"/>
              </a:rPr>
              <a:t> </a:t>
            </a:r>
            <a:r>
              <a:rPr sz="362" spc="-18" dirty="0">
                <a:latin typeface="Century Gothic"/>
                <a:cs typeface="Century Gothic"/>
              </a:rPr>
              <a:t>1RP</a:t>
            </a:r>
            <a:endParaRPr sz="362">
              <a:latin typeface="Century Gothic"/>
              <a:cs typeface="Century Gothic"/>
            </a:endParaRPr>
          </a:p>
          <a:p>
            <a:pPr marL="9197">
              <a:spcBef>
                <a:spcPts val="33"/>
              </a:spcBef>
            </a:pPr>
            <a:r>
              <a:rPr sz="362" dirty="0">
                <a:latin typeface="Century Gothic"/>
                <a:cs typeface="Century Gothic"/>
              </a:rPr>
              <a:t>Tel:</a:t>
            </a:r>
            <a:r>
              <a:rPr sz="362" spc="40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+44</a:t>
            </a:r>
            <a:r>
              <a:rPr sz="362" spc="51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(0)370</a:t>
            </a:r>
            <a:r>
              <a:rPr sz="362" spc="54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950</a:t>
            </a:r>
            <a:r>
              <a:rPr sz="362" spc="58" dirty="0">
                <a:latin typeface="Century Gothic"/>
                <a:cs typeface="Century Gothic"/>
              </a:rPr>
              <a:t> </a:t>
            </a:r>
            <a:r>
              <a:rPr sz="362" spc="-14" dirty="0">
                <a:latin typeface="Century Gothic"/>
                <a:cs typeface="Century Gothic"/>
              </a:rPr>
              <a:t>8800</a:t>
            </a:r>
            <a:endParaRPr sz="362">
              <a:latin typeface="Century Gothic"/>
              <a:cs typeface="Century Gothic"/>
            </a:endParaRPr>
          </a:p>
          <a:p>
            <a:pPr marL="9197">
              <a:spcBef>
                <a:spcPts val="40"/>
              </a:spcBef>
            </a:pPr>
            <a:r>
              <a:rPr sz="362" dirty="0">
                <a:latin typeface="Century Gothic"/>
                <a:cs typeface="Century Gothic"/>
              </a:rPr>
              <a:t>Fax:</a:t>
            </a:r>
            <a:r>
              <a:rPr sz="362" spc="43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+44</a:t>
            </a:r>
            <a:r>
              <a:rPr sz="362" spc="58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(0)370</a:t>
            </a:r>
            <a:r>
              <a:rPr sz="362" spc="54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950</a:t>
            </a:r>
            <a:r>
              <a:rPr sz="362" spc="62" dirty="0">
                <a:latin typeface="Century Gothic"/>
                <a:cs typeface="Century Gothic"/>
              </a:rPr>
              <a:t> </a:t>
            </a:r>
            <a:r>
              <a:rPr sz="362" spc="-14" dirty="0">
                <a:latin typeface="Century Gothic"/>
                <a:cs typeface="Century Gothic"/>
              </a:rPr>
              <a:t>8808</a:t>
            </a:r>
            <a:endParaRPr sz="362">
              <a:latin typeface="Century Gothic"/>
              <a:cs typeface="Century Gothic"/>
            </a:endParaRPr>
          </a:p>
        </p:txBody>
      </p:sp>
      <p:sp>
        <p:nvSpPr>
          <p:cNvPr id="268" name="object 268"/>
          <p:cNvSpPr txBox="1"/>
          <p:nvPr/>
        </p:nvSpPr>
        <p:spPr>
          <a:xfrm>
            <a:off x="4182031" y="9730031"/>
            <a:ext cx="445601" cy="156856"/>
          </a:xfrm>
          <a:prstGeom prst="rect">
            <a:avLst/>
          </a:prstGeom>
        </p:spPr>
        <p:txBody>
          <a:bodyPr vert="horz" wrap="square" lIns="0" tIns="11956" rIns="0" bIns="0" rtlCol="0">
            <a:spAutoFit/>
          </a:bodyPr>
          <a:lstStyle/>
          <a:p>
            <a:pPr marL="9197">
              <a:spcBef>
                <a:spcPts val="94"/>
              </a:spcBef>
            </a:pPr>
            <a:r>
              <a:rPr sz="941" b="1" spc="-7" dirty="0">
                <a:solidFill>
                  <a:srgbClr val="FEFFFF"/>
                </a:solidFill>
                <a:latin typeface="Century Gothic"/>
                <a:cs typeface="Century Gothic"/>
              </a:rPr>
              <a:t>TENDER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269" name="object 269"/>
          <p:cNvSpPr txBox="1"/>
          <p:nvPr/>
        </p:nvSpPr>
        <p:spPr>
          <a:xfrm>
            <a:off x="14634511" y="9619680"/>
            <a:ext cx="386280" cy="155127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129223" marR="3679" indent="-120485">
              <a:spcBef>
                <a:spcPts val="80"/>
              </a:spcBef>
            </a:pPr>
            <a:r>
              <a:rPr sz="471" dirty="0">
                <a:latin typeface="Century Gothic"/>
                <a:cs typeface="Century Gothic"/>
              </a:rPr>
              <a:t>As</a:t>
            </a:r>
            <a:r>
              <a:rPr sz="471" spc="-7" dirty="0">
                <a:latin typeface="Century Gothic"/>
                <a:cs typeface="Century Gothic"/>
              </a:rPr>
              <a:t> indicated</a:t>
            </a:r>
            <a:r>
              <a:rPr sz="471" spc="362" dirty="0">
                <a:latin typeface="Century Gothic"/>
                <a:cs typeface="Century Gothic"/>
              </a:rPr>
              <a:t> </a:t>
            </a:r>
            <a:r>
              <a:rPr sz="471" spc="-18" dirty="0">
                <a:latin typeface="Century Gothic"/>
                <a:cs typeface="Century Gothic"/>
              </a:rPr>
              <a:t>@A1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270" name="object 270"/>
          <p:cNvSpPr txBox="1"/>
          <p:nvPr/>
        </p:nvSpPr>
        <p:spPr>
          <a:xfrm>
            <a:off x="15927240" y="9838837"/>
            <a:ext cx="120942" cy="161565"/>
          </a:xfrm>
          <a:prstGeom prst="rect">
            <a:avLst/>
          </a:prstGeom>
        </p:spPr>
        <p:txBody>
          <a:bodyPr vert="horz" wrap="square" lIns="0" tIns="16555" rIns="0" bIns="0" rtlCol="0">
            <a:spAutoFit/>
          </a:bodyPr>
          <a:lstStyle/>
          <a:p>
            <a:pPr marL="9197">
              <a:spcBef>
                <a:spcPts val="130"/>
              </a:spcBef>
            </a:pPr>
            <a:r>
              <a:rPr sz="362" b="1" spc="-14" dirty="0">
                <a:latin typeface="Century Gothic"/>
                <a:cs typeface="Century Gothic"/>
              </a:rPr>
              <a:t>REV:</a:t>
            </a:r>
            <a:endParaRPr sz="362">
              <a:latin typeface="Century Gothic"/>
              <a:cs typeface="Century Gothic"/>
            </a:endParaRPr>
          </a:p>
          <a:p>
            <a:pPr marL="9197">
              <a:spcBef>
                <a:spcPts val="47"/>
              </a:spcBef>
            </a:pPr>
            <a:r>
              <a:rPr sz="579" b="1" spc="-18" dirty="0">
                <a:latin typeface="Century Gothic"/>
                <a:cs typeface="Century Gothic"/>
              </a:rPr>
              <a:t>P0</a:t>
            </a:r>
            <a:endParaRPr sz="579">
              <a:latin typeface="Century Gothic"/>
              <a:cs typeface="Century Gothic"/>
            </a:endParaRPr>
          </a:p>
        </p:txBody>
      </p:sp>
      <p:sp>
        <p:nvSpPr>
          <p:cNvPr id="271" name="object 271"/>
          <p:cNvSpPr txBox="1"/>
          <p:nvPr/>
        </p:nvSpPr>
        <p:spPr>
          <a:xfrm>
            <a:off x="14462220" y="9838837"/>
            <a:ext cx="687026" cy="161565"/>
          </a:xfrm>
          <a:prstGeom prst="rect">
            <a:avLst/>
          </a:prstGeom>
        </p:spPr>
        <p:txBody>
          <a:bodyPr vert="horz" wrap="square" lIns="0" tIns="16555" rIns="0" bIns="0" rtlCol="0">
            <a:spAutoFit/>
          </a:bodyPr>
          <a:lstStyle/>
          <a:p>
            <a:pPr marL="27592">
              <a:spcBef>
                <a:spcPts val="130"/>
              </a:spcBef>
            </a:pPr>
            <a:r>
              <a:rPr sz="362" b="1" dirty="0">
                <a:latin typeface="Century Gothic"/>
                <a:cs typeface="Century Gothic"/>
              </a:rPr>
              <a:t>PROJECT</a:t>
            </a:r>
            <a:r>
              <a:rPr sz="362" b="1" spc="22" dirty="0">
                <a:latin typeface="Century Gothic"/>
                <a:cs typeface="Century Gothic"/>
              </a:rPr>
              <a:t> </a:t>
            </a:r>
            <a:r>
              <a:rPr sz="362" b="1" dirty="0">
                <a:latin typeface="Century Gothic"/>
                <a:cs typeface="Century Gothic"/>
              </a:rPr>
              <a:t>NO.</a:t>
            </a:r>
            <a:r>
              <a:rPr sz="362" b="1" spc="290" dirty="0">
                <a:latin typeface="Century Gothic"/>
                <a:cs typeface="Century Gothic"/>
              </a:rPr>
              <a:t>  </a:t>
            </a:r>
            <a:r>
              <a:rPr sz="362" b="1" dirty="0">
                <a:latin typeface="Century Gothic"/>
                <a:cs typeface="Century Gothic"/>
              </a:rPr>
              <a:t>SHEET</a:t>
            </a:r>
            <a:r>
              <a:rPr sz="362" b="1" spc="25" dirty="0">
                <a:latin typeface="Century Gothic"/>
                <a:cs typeface="Century Gothic"/>
              </a:rPr>
              <a:t> </a:t>
            </a:r>
            <a:r>
              <a:rPr sz="362" b="1" spc="-18" dirty="0">
                <a:latin typeface="Century Gothic"/>
                <a:cs typeface="Century Gothic"/>
              </a:rPr>
              <a:t>NO.</a:t>
            </a:r>
            <a:endParaRPr sz="362">
              <a:latin typeface="Century Gothic"/>
              <a:cs typeface="Century Gothic"/>
            </a:endParaRPr>
          </a:p>
          <a:p>
            <a:pPr marL="30351">
              <a:spcBef>
                <a:spcPts val="47"/>
              </a:spcBef>
            </a:pPr>
            <a:r>
              <a:rPr sz="579" b="1" spc="-7" dirty="0">
                <a:latin typeface="Century Gothic"/>
                <a:cs typeface="Century Gothic"/>
              </a:rPr>
              <a:t>T25-</a:t>
            </a:r>
            <a:r>
              <a:rPr sz="579" b="1" dirty="0">
                <a:latin typeface="Century Gothic"/>
                <a:cs typeface="Century Gothic"/>
              </a:rPr>
              <a:t>0257</a:t>
            </a:r>
            <a:r>
              <a:rPr sz="579" b="1" spc="29" dirty="0">
                <a:latin typeface="Century Gothic"/>
                <a:cs typeface="Century Gothic"/>
              </a:rPr>
              <a:t> </a:t>
            </a:r>
            <a:r>
              <a:rPr sz="706" baseline="8547" dirty="0">
                <a:latin typeface="Century Gothic"/>
                <a:cs typeface="Century Gothic"/>
              </a:rPr>
              <a:t>-</a:t>
            </a:r>
            <a:r>
              <a:rPr sz="706" spc="174" baseline="8547" dirty="0">
                <a:latin typeface="Century Gothic"/>
                <a:cs typeface="Century Gothic"/>
              </a:rPr>
              <a:t> </a:t>
            </a:r>
            <a:r>
              <a:rPr sz="579" b="1" spc="-7" dirty="0">
                <a:latin typeface="Century Gothic"/>
                <a:cs typeface="Century Gothic"/>
              </a:rPr>
              <a:t>PL001</a:t>
            </a:r>
            <a:endParaRPr sz="579">
              <a:latin typeface="Century Gothic"/>
              <a:cs typeface="Century Gothic"/>
            </a:endParaRPr>
          </a:p>
        </p:txBody>
      </p:sp>
      <p:sp>
        <p:nvSpPr>
          <p:cNvPr id="272" name="object 272"/>
          <p:cNvSpPr txBox="1"/>
          <p:nvPr/>
        </p:nvSpPr>
        <p:spPr>
          <a:xfrm>
            <a:off x="15085940" y="9587502"/>
            <a:ext cx="213374" cy="201143"/>
          </a:xfrm>
          <a:prstGeom prst="rect">
            <a:avLst/>
          </a:prstGeom>
        </p:spPr>
        <p:txBody>
          <a:bodyPr vert="horz" wrap="square" lIns="0" tIns="30351" rIns="0" bIns="0" rtlCol="0">
            <a:spAutoFit/>
          </a:bodyPr>
          <a:lstStyle/>
          <a:p>
            <a:pPr marL="9197">
              <a:spcBef>
                <a:spcPts val="239"/>
              </a:spcBef>
            </a:pPr>
            <a:r>
              <a:rPr sz="362" b="1" spc="-7" dirty="0">
                <a:latin typeface="Century Gothic"/>
                <a:cs typeface="Century Gothic"/>
              </a:rPr>
              <a:t>DRAWN:</a:t>
            </a:r>
            <a:endParaRPr sz="362">
              <a:latin typeface="Century Gothic"/>
              <a:cs typeface="Century Gothic"/>
            </a:endParaRPr>
          </a:p>
          <a:p>
            <a:pPr marL="9197">
              <a:spcBef>
                <a:spcPts val="206"/>
              </a:spcBef>
            </a:pPr>
            <a:r>
              <a:rPr sz="579" b="1" spc="-18" dirty="0">
                <a:latin typeface="Century Gothic"/>
                <a:cs typeface="Century Gothic"/>
              </a:rPr>
              <a:t>EP</a:t>
            </a:r>
            <a:endParaRPr sz="579">
              <a:latin typeface="Century Gothic"/>
              <a:cs typeface="Century Gothic"/>
            </a:endParaRPr>
          </a:p>
        </p:txBody>
      </p:sp>
      <p:sp>
        <p:nvSpPr>
          <p:cNvPr id="273" name="object 273"/>
          <p:cNvSpPr txBox="1"/>
          <p:nvPr/>
        </p:nvSpPr>
        <p:spPr>
          <a:xfrm>
            <a:off x="15461154" y="9587502"/>
            <a:ext cx="259359" cy="201143"/>
          </a:xfrm>
          <a:prstGeom prst="rect">
            <a:avLst/>
          </a:prstGeom>
        </p:spPr>
        <p:txBody>
          <a:bodyPr vert="horz" wrap="square" lIns="0" tIns="30351" rIns="0" bIns="0" rtlCol="0">
            <a:spAutoFit/>
          </a:bodyPr>
          <a:lstStyle/>
          <a:p>
            <a:pPr marL="9197">
              <a:spcBef>
                <a:spcPts val="239"/>
              </a:spcBef>
            </a:pPr>
            <a:r>
              <a:rPr sz="362" b="1" spc="-7" dirty="0">
                <a:latin typeface="Century Gothic"/>
                <a:cs typeface="Century Gothic"/>
              </a:rPr>
              <a:t>CHECKED:</a:t>
            </a:r>
            <a:endParaRPr sz="362">
              <a:latin typeface="Century Gothic"/>
              <a:cs typeface="Century Gothic"/>
            </a:endParaRPr>
          </a:p>
          <a:p>
            <a:pPr marL="9197">
              <a:spcBef>
                <a:spcPts val="206"/>
              </a:spcBef>
            </a:pPr>
            <a:r>
              <a:rPr sz="579" b="1" spc="-18" dirty="0">
                <a:latin typeface="Century Gothic"/>
                <a:cs typeface="Century Gothic"/>
              </a:rPr>
              <a:t>AH</a:t>
            </a:r>
            <a:endParaRPr sz="579">
              <a:latin typeface="Century Gothic"/>
              <a:cs typeface="Century Gothic"/>
            </a:endParaRPr>
          </a:p>
        </p:txBody>
      </p:sp>
      <p:sp>
        <p:nvSpPr>
          <p:cNvPr id="274" name="object 274"/>
          <p:cNvSpPr txBox="1"/>
          <p:nvPr/>
        </p:nvSpPr>
        <p:spPr>
          <a:xfrm>
            <a:off x="15837100" y="9587502"/>
            <a:ext cx="288330" cy="201143"/>
          </a:xfrm>
          <a:prstGeom prst="rect">
            <a:avLst/>
          </a:prstGeom>
        </p:spPr>
        <p:txBody>
          <a:bodyPr vert="horz" wrap="square" lIns="0" tIns="30351" rIns="0" bIns="0" rtlCol="0">
            <a:spAutoFit/>
          </a:bodyPr>
          <a:lstStyle/>
          <a:p>
            <a:pPr marL="9197">
              <a:spcBef>
                <a:spcPts val="239"/>
              </a:spcBef>
            </a:pPr>
            <a:r>
              <a:rPr sz="362" b="1" spc="-7" dirty="0">
                <a:latin typeface="Century Gothic"/>
                <a:cs typeface="Century Gothic"/>
              </a:rPr>
              <a:t>APPROVED:</a:t>
            </a:r>
            <a:endParaRPr sz="362">
              <a:latin typeface="Century Gothic"/>
              <a:cs typeface="Century Gothic"/>
            </a:endParaRPr>
          </a:p>
          <a:p>
            <a:pPr marL="9197">
              <a:spcBef>
                <a:spcPts val="206"/>
              </a:spcBef>
            </a:pPr>
            <a:r>
              <a:rPr sz="579" b="1" spc="-18" dirty="0">
                <a:latin typeface="Century Gothic"/>
                <a:cs typeface="Century Gothic"/>
              </a:rPr>
              <a:t>GS</a:t>
            </a:r>
            <a:endParaRPr sz="579">
              <a:latin typeface="Century Gothic"/>
              <a:cs typeface="Century Gothic"/>
            </a:endParaRPr>
          </a:p>
        </p:txBody>
      </p:sp>
      <p:sp>
        <p:nvSpPr>
          <p:cNvPr id="275" name="object 275"/>
          <p:cNvSpPr txBox="1"/>
          <p:nvPr/>
        </p:nvSpPr>
        <p:spPr>
          <a:xfrm>
            <a:off x="4774164" y="9589931"/>
            <a:ext cx="2356307" cy="556082"/>
          </a:xfrm>
          <a:prstGeom prst="rect">
            <a:avLst/>
          </a:prstGeom>
        </p:spPr>
        <p:txBody>
          <a:bodyPr vert="horz" wrap="square" lIns="0" tIns="27591" rIns="0" bIns="0" rtlCol="0">
            <a:spAutoFit/>
          </a:bodyPr>
          <a:lstStyle/>
          <a:p>
            <a:pPr marL="9197">
              <a:spcBef>
                <a:spcPts val="217"/>
              </a:spcBef>
            </a:pPr>
            <a:r>
              <a:rPr sz="941" spc="-7" dirty="0">
                <a:latin typeface="Century Gothic"/>
                <a:cs typeface="Century Gothic"/>
              </a:rPr>
              <a:t>PROJECT:</a:t>
            </a:r>
            <a:endParaRPr sz="941">
              <a:latin typeface="Century Gothic"/>
              <a:cs typeface="Century Gothic"/>
            </a:endParaRPr>
          </a:p>
          <a:p>
            <a:pPr marL="9197">
              <a:spcBef>
                <a:spcPts val="188"/>
              </a:spcBef>
            </a:pPr>
            <a:r>
              <a:rPr sz="1521" b="1" dirty="0">
                <a:latin typeface="Century Gothic"/>
                <a:cs typeface="Century Gothic"/>
              </a:rPr>
              <a:t>CHANTRY</a:t>
            </a:r>
            <a:r>
              <a:rPr sz="1521" b="1" spc="-62" dirty="0">
                <a:latin typeface="Century Gothic"/>
                <a:cs typeface="Century Gothic"/>
              </a:rPr>
              <a:t> </a:t>
            </a:r>
            <a:r>
              <a:rPr sz="1521" b="1" dirty="0">
                <a:latin typeface="Century Gothic"/>
                <a:cs typeface="Century Gothic"/>
              </a:rPr>
              <a:t>CENTRE</a:t>
            </a:r>
            <a:r>
              <a:rPr sz="1521" b="1" spc="-69" dirty="0">
                <a:latin typeface="Century Gothic"/>
                <a:cs typeface="Century Gothic"/>
              </a:rPr>
              <a:t> </a:t>
            </a:r>
            <a:r>
              <a:rPr sz="1521" b="1" dirty="0">
                <a:latin typeface="Century Gothic"/>
                <a:cs typeface="Century Gothic"/>
              </a:rPr>
              <a:t>UNIT</a:t>
            </a:r>
            <a:r>
              <a:rPr sz="1521" b="1" spc="-51" dirty="0">
                <a:latin typeface="Century Gothic"/>
                <a:cs typeface="Century Gothic"/>
              </a:rPr>
              <a:t> </a:t>
            </a:r>
            <a:r>
              <a:rPr sz="1521" b="1" spc="-18" dirty="0">
                <a:latin typeface="Century Gothic"/>
                <a:cs typeface="Century Gothic"/>
              </a:rPr>
              <a:t>62</a:t>
            </a:r>
            <a:endParaRPr sz="1521">
              <a:latin typeface="Century Gothic"/>
              <a:cs typeface="Century Gothic"/>
            </a:endParaRPr>
          </a:p>
          <a:p>
            <a:pPr marL="198203">
              <a:spcBef>
                <a:spcPts val="398"/>
              </a:spcBef>
              <a:tabLst>
                <a:tab pos="1382820" algn="l"/>
              </a:tabLst>
            </a:pPr>
            <a:r>
              <a:rPr sz="471" spc="-36" dirty="0">
                <a:latin typeface="Century Gothic"/>
                <a:cs typeface="Century Gothic"/>
              </a:rPr>
              <a:t>3</a:t>
            </a:r>
            <a:r>
              <a:rPr sz="471" dirty="0">
                <a:latin typeface="Century Gothic"/>
                <a:cs typeface="Century Gothic"/>
              </a:rPr>
              <a:t>	</a:t>
            </a:r>
            <a:r>
              <a:rPr sz="471" spc="-36" dirty="0">
                <a:latin typeface="Century Gothic"/>
                <a:cs typeface="Century Gothic"/>
              </a:rPr>
              <a:t>4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276" name="object 276"/>
          <p:cNvSpPr txBox="1"/>
          <p:nvPr/>
        </p:nvSpPr>
        <p:spPr>
          <a:xfrm>
            <a:off x="7941494" y="9589931"/>
            <a:ext cx="1671580" cy="432330"/>
          </a:xfrm>
          <a:prstGeom prst="rect">
            <a:avLst/>
          </a:prstGeom>
        </p:spPr>
        <p:txBody>
          <a:bodyPr vert="horz" wrap="square" lIns="0" tIns="27591" rIns="0" bIns="0" rtlCol="0">
            <a:spAutoFit/>
          </a:bodyPr>
          <a:lstStyle/>
          <a:p>
            <a:pPr marL="9197">
              <a:spcBef>
                <a:spcPts val="217"/>
              </a:spcBef>
            </a:pPr>
            <a:r>
              <a:rPr sz="941" spc="-7" dirty="0">
                <a:latin typeface="Century Gothic"/>
                <a:cs typeface="Century Gothic"/>
              </a:rPr>
              <a:t>DRAWING:</a:t>
            </a:r>
            <a:endParaRPr sz="941">
              <a:latin typeface="Century Gothic"/>
              <a:cs typeface="Century Gothic"/>
            </a:endParaRPr>
          </a:p>
          <a:p>
            <a:pPr marL="9197">
              <a:spcBef>
                <a:spcPts val="188"/>
              </a:spcBef>
            </a:pPr>
            <a:r>
              <a:rPr sz="1521" b="1" dirty="0">
                <a:latin typeface="Century Gothic"/>
                <a:cs typeface="Century Gothic"/>
              </a:rPr>
              <a:t>SITE</a:t>
            </a:r>
            <a:r>
              <a:rPr sz="1521" b="1" spc="-25" dirty="0">
                <a:latin typeface="Century Gothic"/>
                <a:cs typeface="Century Gothic"/>
              </a:rPr>
              <a:t> </a:t>
            </a:r>
            <a:r>
              <a:rPr sz="1521" b="1" spc="-7" dirty="0">
                <a:latin typeface="Century Gothic"/>
                <a:cs typeface="Century Gothic"/>
              </a:rPr>
              <a:t>CONSTRAINTS</a:t>
            </a:r>
            <a:endParaRPr sz="1521">
              <a:latin typeface="Century Gothic"/>
              <a:cs typeface="Century Gothic"/>
            </a:endParaRPr>
          </a:p>
        </p:txBody>
      </p:sp>
      <p:grpSp>
        <p:nvGrpSpPr>
          <p:cNvPr id="277" name="object 277"/>
          <p:cNvGrpSpPr/>
          <p:nvPr/>
        </p:nvGrpSpPr>
        <p:grpSpPr>
          <a:xfrm>
            <a:off x="12549805" y="9704067"/>
            <a:ext cx="190381" cy="274075"/>
            <a:chOff x="14755004" y="13399999"/>
            <a:chExt cx="262890" cy="378460"/>
          </a:xfrm>
        </p:grpSpPr>
        <p:sp>
          <p:nvSpPr>
            <p:cNvPr id="278" name="object 278"/>
            <p:cNvSpPr/>
            <p:nvPr/>
          </p:nvSpPr>
          <p:spPr>
            <a:xfrm>
              <a:off x="14756274" y="13401269"/>
              <a:ext cx="260350" cy="375920"/>
            </a:xfrm>
            <a:custGeom>
              <a:avLst/>
              <a:gdLst/>
              <a:ahLst/>
              <a:cxnLst/>
              <a:rect l="l" t="t" r="r" b="b"/>
              <a:pathLst>
                <a:path w="260350" h="375919">
                  <a:moveTo>
                    <a:pt x="158876" y="216557"/>
                  </a:moveTo>
                  <a:lnTo>
                    <a:pt x="217569" y="375433"/>
                  </a:lnTo>
                </a:path>
                <a:path w="260350" h="375919">
                  <a:moveTo>
                    <a:pt x="260071" y="0"/>
                  </a:moveTo>
                  <a:lnTo>
                    <a:pt x="217569" y="375433"/>
                  </a:lnTo>
                </a:path>
                <a:path w="260350" h="375919">
                  <a:moveTo>
                    <a:pt x="158876" y="216557"/>
                  </a:moveTo>
                  <a:lnTo>
                    <a:pt x="0" y="274238"/>
                  </a:lnTo>
                </a:path>
                <a:path w="260350" h="375919">
                  <a:moveTo>
                    <a:pt x="260071" y="0"/>
                  </a:moveTo>
                  <a:lnTo>
                    <a:pt x="0" y="27423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279" name="object 279"/>
            <p:cNvSpPr/>
            <p:nvPr/>
          </p:nvSpPr>
          <p:spPr>
            <a:xfrm>
              <a:off x="14923247" y="13437699"/>
              <a:ext cx="78105" cy="286385"/>
            </a:xfrm>
            <a:custGeom>
              <a:avLst/>
              <a:gdLst/>
              <a:ahLst/>
              <a:cxnLst/>
              <a:rect l="l" t="t" r="r" b="b"/>
              <a:pathLst>
                <a:path w="78105" h="286384">
                  <a:moveTo>
                    <a:pt x="77920" y="0"/>
                  </a:moveTo>
                  <a:lnTo>
                    <a:pt x="76908" y="0"/>
                  </a:lnTo>
                  <a:lnTo>
                    <a:pt x="70836" y="12143"/>
                  </a:lnTo>
                  <a:lnTo>
                    <a:pt x="69824" y="15179"/>
                  </a:lnTo>
                  <a:lnTo>
                    <a:pt x="63752" y="27322"/>
                  </a:lnTo>
                  <a:lnTo>
                    <a:pt x="62740" y="30358"/>
                  </a:lnTo>
                  <a:lnTo>
                    <a:pt x="56669" y="42501"/>
                  </a:lnTo>
                  <a:lnTo>
                    <a:pt x="55657" y="45537"/>
                  </a:lnTo>
                  <a:lnTo>
                    <a:pt x="49585" y="57681"/>
                  </a:lnTo>
                  <a:lnTo>
                    <a:pt x="48573" y="60717"/>
                  </a:lnTo>
                  <a:lnTo>
                    <a:pt x="42501" y="72860"/>
                  </a:lnTo>
                  <a:lnTo>
                    <a:pt x="41490" y="75896"/>
                  </a:lnTo>
                  <a:lnTo>
                    <a:pt x="35418" y="88039"/>
                  </a:lnTo>
                  <a:lnTo>
                    <a:pt x="34406" y="91075"/>
                  </a:lnTo>
                  <a:lnTo>
                    <a:pt x="28334" y="103219"/>
                  </a:lnTo>
                  <a:lnTo>
                    <a:pt x="27322" y="106254"/>
                  </a:lnTo>
                  <a:lnTo>
                    <a:pt x="21250" y="118398"/>
                  </a:lnTo>
                  <a:lnTo>
                    <a:pt x="20239" y="121434"/>
                  </a:lnTo>
                  <a:lnTo>
                    <a:pt x="14167" y="133577"/>
                  </a:lnTo>
                  <a:lnTo>
                    <a:pt x="13155" y="136613"/>
                  </a:lnTo>
                  <a:lnTo>
                    <a:pt x="7083" y="148756"/>
                  </a:lnTo>
                  <a:lnTo>
                    <a:pt x="6071" y="151792"/>
                  </a:lnTo>
                  <a:lnTo>
                    <a:pt x="0" y="163936"/>
                  </a:lnTo>
                  <a:lnTo>
                    <a:pt x="1011" y="164948"/>
                  </a:lnTo>
                  <a:lnTo>
                    <a:pt x="1011" y="166971"/>
                  </a:lnTo>
                  <a:lnTo>
                    <a:pt x="2023" y="166971"/>
                  </a:lnTo>
                  <a:lnTo>
                    <a:pt x="2023" y="170007"/>
                  </a:lnTo>
                  <a:lnTo>
                    <a:pt x="3035" y="170007"/>
                  </a:lnTo>
                  <a:lnTo>
                    <a:pt x="3035" y="173043"/>
                  </a:lnTo>
                  <a:lnTo>
                    <a:pt x="4047" y="173043"/>
                  </a:lnTo>
                  <a:lnTo>
                    <a:pt x="4047" y="176079"/>
                  </a:lnTo>
                  <a:lnTo>
                    <a:pt x="5059" y="176079"/>
                  </a:lnTo>
                  <a:lnTo>
                    <a:pt x="5059" y="178103"/>
                  </a:lnTo>
                  <a:lnTo>
                    <a:pt x="6071" y="178103"/>
                  </a:lnTo>
                  <a:lnTo>
                    <a:pt x="6071" y="181139"/>
                  </a:lnTo>
                  <a:lnTo>
                    <a:pt x="7083" y="181139"/>
                  </a:lnTo>
                  <a:lnTo>
                    <a:pt x="7083" y="184175"/>
                  </a:lnTo>
                  <a:lnTo>
                    <a:pt x="8095" y="184175"/>
                  </a:lnTo>
                  <a:lnTo>
                    <a:pt x="8095" y="187211"/>
                  </a:lnTo>
                  <a:lnTo>
                    <a:pt x="9107" y="187211"/>
                  </a:lnTo>
                  <a:lnTo>
                    <a:pt x="9107" y="189234"/>
                  </a:lnTo>
                  <a:lnTo>
                    <a:pt x="10119" y="189234"/>
                  </a:lnTo>
                  <a:lnTo>
                    <a:pt x="10119" y="192270"/>
                  </a:lnTo>
                  <a:lnTo>
                    <a:pt x="11131" y="192270"/>
                  </a:lnTo>
                  <a:lnTo>
                    <a:pt x="11131" y="195306"/>
                  </a:lnTo>
                  <a:lnTo>
                    <a:pt x="12143" y="195306"/>
                  </a:lnTo>
                  <a:lnTo>
                    <a:pt x="12143" y="198342"/>
                  </a:lnTo>
                  <a:lnTo>
                    <a:pt x="13155" y="198342"/>
                  </a:lnTo>
                  <a:lnTo>
                    <a:pt x="13155" y="200366"/>
                  </a:lnTo>
                  <a:lnTo>
                    <a:pt x="14167" y="200366"/>
                  </a:lnTo>
                  <a:lnTo>
                    <a:pt x="14167" y="203402"/>
                  </a:lnTo>
                  <a:lnTo>
                    <a:pt x="15179" y="203402"/>
                  </a:lnTo>
                  <a:lnTo>
                    <a:pt x="15179" y="206438"/>
                  </a:lnTo>
                  <a:lnTo>
                    <a:pt x="16191" y="206438"/>
                  </a:lnTo>
                  <a:lnTo>
                    <a:pt x="16191" y="209473"/>
                  </a:lnTo>
                  <a:lnTo>
                    <a:pt x="17203" y="209473"/>
                  </a:lnTo>
                  <a:lnTo>
                    <a:pt x="17203" y="211497"/>
                  </a:lnTo>
                  <a:lnTo>
                    <a:pt x="18215" y="211497"/>
                  </a:lnTo>
                  <a:lnTo>
                    <a:pt x="18215" y="214533"/>
                  </a:lnTo>
                  <a:lnTo>
                    <a:pt x="19227" y="214533"/>
                  </a:lnTo>
                  <a:lnTo>
                    <a:pt x="19227" y="217569"/>
                  </a:lnTo>
                  <a:lnTo>
                    <a:pt x="20239" y="217569"/>
                  </a:lnTo>
                  <a:lnTo>
                    <a:pt x="20239" y="220605"/>
                  </a:lnTo>
                  <a:lnTo>
                    <a:pt x="21250" y="220605"/>
                  </a:lnTo>
                  <a:lnTo>
                    <a:pt x="21250" y="222629"/>
                  </a:lnTo>
                  <a:lnTo>
                    <a:pt x="22262" y="222629"/>
                  </a:lnTo>
                  <a:lnTo>
                    <a:pt x="22262" y="225665"/>
                  </a:lnTo>
                  <a:lnTo>
                    <a:pt x="23274" y="225665"/>
                  </a:lnTo>
                  <a:lnTo>
                    <a:pt x="23274" y="228701"/>
                  </a:lnTo>
                  <a:lnTo>
                    <a:pt x="24286" y="228701"/>
                  </a:lnTo>
                  <a:lnTo>
                    <a:pt x="24286" y="231736"/>
                  </a:lnTo>
                  <a:lnTo>
                    <a:pt x="25298" y="231736"/>
                  </a:lnTo>
                  <a:lnTo>
                    <a:pt x="25298" y="233760"/>
                  </a:lnTo>
                  <a:lnTo>
                    <a:pt x="26310" y="233760"/>
                  </a:lnTo>
                  <a:lnTo>
                    <a:pt x="26310" y="236796"/>
                  </a:lnTo>
                  <a:lnTo>
                    <a:pt x="27322" y="236796"/>
                  </a:lnTo>
                  <a:lnTo>
                    <a:pt x="27322" y="239832"/>
                  </a:lnTo>
                  <a:lnTo>
                    <a:pt x="28334" y="239832"/>
                  </a:lnTo>
                  <a:lnTo>
                    <a:pt x="28334" y="242868"/>
                  </a:lnTo>
                  <a:lnTo>
                    <a:pt x="29346" y="242868"/>
                  </a:lnTo>
                  <a:lnTo>
                    <a:pt x="29346" y="244892"/>
                  </a:lnTo>
                  <a:lnTo>
                    <a:pt x="30358" y="244892"/>
                  </a:lnTo>
                  <a:lnTo>
                    <a:pt x="30358" y="247928"/>
                  </a:lnTo>
                  <a:lnTo>
                    <a:pt x="31370" y="247928"/>
                  </a:lnTo>
                  <a:lnTo>
                    <a:pt x="31370" y="250963"/>
                  </a:lnTo>
                  <a:lnTo>
                    <a:pt x="32382" y="250963"/>
                  </a:lnTo>
                  <a:lnTo>
                    <a:pt x="32382" y="253999"/>
                  </a:lnTo>
                  <a:lnTo>
                    <a:pt x="33394" y="253999"/>
                  </a:lnTo>
                  <a:lnTo>
                    <a:pt x="33394" y="256023"/>
                  </a:lnTo>
                  <a:lnTo>
                    <a:pt x="34406" y="256023"/>
                  </a:lnTo>
                  <a:lnTo>
                    <a:pt x="34406" y="259059"/>
                  </a:lnTo>
                  <a:lnTo>
                    <a:pt x="35418" y="259059"/>
                  </a:lnTo>
                  <a:lnTo>
                    <a:pt x="35418" y="262095"/>
                  </a:lnTo>
                  <a:lnTo>
                    <a:pt x="36430" y="262095"/>
                  </a:lnTo>
                  <a:lnTo>
                    <a:pt x="36430" y="265131"/>
                  </a:lnTo>
                  <a:lnTo>
                    <a:pt x="37442" y="265131"/>
                  </a:lnTo>
                  <a:lnTo>
                    <a:pt x="37442" y="267155"/>
                  </a:lnTo>
                  <a:lnTo>
                    <a:pt x="38454" y="267155"/>
                  </a:lnTo>
                  <a:lnTo>
                    <a:pt x="38454" y="270191"/>
                  </a:lnTo>
                  <a:lnTo>
                    <a:pt x="39466" y="270191"/>
                  </a:lnTo>
                  <a:lnTo>
                    <a:pt x="39466" y="273226"/>
                  </a:lnTo>
                  <a:lnTo>
                    <a:pt x="40478" y="273226"/>
                  </a:lnTo>
                  <a:lnTo>
                    <a:pt x="40478" y="276262"/>
                  </a:lnTo>
                  <a:lnTo>
                    <a:pt x="41490" y="276262"/>
                  </a:lnTo>
                  <a:lnTo>
                    <a:pt x="41490" y="278286"/>
                  </a:lnTo>
                  <a:lnTo>
                    <a:pt x="42501" y="278286"/>
                  </a:lnTo>
                  <a:lnTo>
                    <a:pt x="42501" y="281322"/>
                  </a:lnTo>
                  <a:lnTo>
                    <a:pt x="43513" y="281322"/>
                  </a:lnTo>
                  <a:lnTo>
                    <a:pt x="43513" y="284358"/>
                  </a:lnTo>
                  <a:lnTo>
                    <a:pt x="44525" y="284358"/>
                  </a:lnTo>
                  <a:lnTo>
                    <a:pt x="44525" y="286382"/>
                  </a:lnTo>
                  <a:lnTo>
                    <a:pt x="45537" y="278286"/>
                  </a:lnTo>
                  <a:lnTo>
                    <a:pt x="47561" y="260071"/>
                  </a:lnTo>
                  <a:lnTo>
                    <a:pt x="48573" y="251975"/>
                  </a:lnTo>
                  <a:lnTo>
                    <a:pt x="50597" y="233760"/>
                  </a:lnTo>
                  <a:lnTo>
                    <a:pt x="51609" y="225665"/>
                  </a:lnTo>
                  <a:lnTo>
                    <a:pt x="53633" y="207450"/>
                  </a:lnTo>
                  <a:lnTo>
                    <a:pt x="54645" y="199354"/>
                  </a:lnTo>
                  <a:lnTo>
                    <a:pt x="56669" y="181139"/>
                  </a:lnTo>
                  <a:lnTo>
                    <a:pt x="57681" y="173043"/>
                  </a:lnTo>
                  <a:lnTo>
                    <a:pt x="59705" y="154828"/>
                  </a:lnTo>
                  <a:lnTo>
                    <a:pt x="60717" y="146732"/>
                  </a:lnTo>
                  <a:lnTo>
                    <a:pt x="62740" y="128517"/>
                  </a:lnTo>
                  <a:lnTo>
                    <a:pt x="63752" y="120422"/>
                  </a:lnTo>
                  <a:lnTo>
                    <a:pt x="65664" y="103219"/>
                  </a:lnTo>
                  <a:lnTo>
                    <a:pt x="66788" y="94111"/>
                  </a:lnTo>
                  <a:lnTo>
                    <a:pt x="68812" y="75896"/>
                  </a:lnTo>
                  <a:lnTo>
                    <a:pt x="69824" y="67800"/>
                  </a:lnTo>
                  <a:lnTo>
                    <a:pt x="71848" y="49585"/>
                  </a:lnTo>
                  <a:lnTo>
                    <a:pt x="72860" y="41490"/>
                  </a:lnTo>
                  <a:lnTo>
                    <a:pt x="74884" y="23274"/>
                  </a:lnTo>
                  <a:lnTo>
                    <a:pt x="75896" y="15179"/>
                  </a:lnTo>
                  <a:lnTo>
                    <a:pt x="76908" y="6071"/>
                  </a:lnTo>
                  <a:lnTo>
                    <a:pt x="77920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280" name="object 280"/>
            <p:cNvSpPr/>
            <p:nvPr/>
          </p:nvSpPr>
          <p:spPr>
            <a:xfrm>
              <a:off x="14923246" y="13435675"/>
              <a:ext cx="78105" cy="289560"/>
            </a:xfrm>
            <a:custGeom>
              <a:avLst/>
              <a:gdLst/>
              <a:ahLst/>
              <a:cxnLst/>
              <a:rect l="l" t="t" r="r" b="b"/>
              <a:pathLst>
                <a:path w="78105" h="289559">
                  <a:moveTo>
                    <a:pt x="44525" y="289418"/>
                  </a:moveTo>
                  <a:lnTo>
                    <a:pt x="77920" y="0"/>
                  </a:lnTo>
                  <a:lnTo>
                    <a:pt x="0" y="166971"/>
                  </a:lnTo>
                  <a:lnTo>
                    <a:pt x="44525" y="28941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281" name="object 281"/>
            <p:cNvSpPr/>
            <p:nvPr/>
          </p:nvSpPr>
          <p:spPr>
            <a:xfrm>
              <a:off x="14839254" y="13652233"/>
              <a:ext cx="77470" cy="92710"/>
            </a:xfrm>
            <a:custGeom>
              <a:avLst/>
              <a:gdLst/>
              <a:ahLst/>
              <a:cxnLst/>
              <a:rect l="l" t="t" r="r" b="b"/>
              <a:pathLst>
                <a:path w="77469" h="92709">
                  <a:moveTo>
                    <a:pt x="33394" y="0"/>
                  </a:moveTo>
                  <a:lnTo>
                    <a:pt x="0" y="70836"/>
                  </a:lnTo>
                  <a:lnTo>
                    <a:pt x="44525" y="92087"/>
                  </a:lnTo>
                  <a:lnTo>
                    <a:pt x="76908" y="21250"/>
                  </a:lnTo>
                  <a:lnTo>
                    <a:pt x="333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282" name="object 282"/>
          <p:cNvSpPr txBox="1"/>
          <p:nvPr/>
        </p:nvSpPr>
        <p:spPr>
          <a:xfrm rot="1500000">
            <a:off x="12608219" y="9895482"/>
            <a:ext cx="61262" cy="512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91"/>
              </a:lnSpc>
            </a:pPr>
            <a:r>
              <a:rPr sz="362" spc="-36" dirty="0">
                <a:latin typeface="Arial"/>
                <a:cs typeface="Arial"/>
              </a:rPr>
              <a:t>N</a:t>
            </a:r>
            <a:endParaRPr sz="362">
              <a:latin typeface="Arial"/>
              <a:cs typeface="Arial"/>
            </a:endParaRPr>
          </a:p>
        </p:txBody>
      </p:sp>
      <p:grpSp>
        <p:nvGrpSpPr>
          <p:cNvPr id="283" name="object 283"/>
          <p:cNvGrpSpPr/>
          <p:nvPr/>
        </p:nvGrpSpPr>
        <p:grpSpPr>
          <a:xfrm>
            <a:off x="2116702" y="5638306"/>
            <a:ext cx="4302881" cy="3924879"/>
            <a:chOff x="348305" y="7785735"/>
            <a:chExt cx="5941695" cy="5419725"/>
          </a:xfrm>
        </p:grpSpPr>
        <p:pic>
          <p:nvPicPr>
            <p:cNvPr id="284" name="object 28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48305" y="8800401"/>
              <a:ext cx="5941456" cy="4404872"/>
            </a:xfrm>
            <a:prstGeom prst="rect">
              <a:avLst/>
            </a:prstGeom>
          </p:spPr>
        </p:pic>
        <p:sp>
          <p:nvSpPr>
            <p:cNvPr id="285" name="object 285"/>
            <p:cNvSpPr/>
            <p:nvPr/>
          </p:nvSpPr>
          <p:spPr>
            <a:xfrm>
              <a:off x="5411526" y="7796276"/>
              <a:ext cx="243840" cy="1003935"/>
            </a:xfrm>
            <a:custGeom>
              <a:avLst/>
              <a:gdLst/>
              <a:ahLst/>
              <a:cxnLst/>
              <a:rect l="l" t="t" r="r" b="b"/>
              <a:pathLst>
                <a:path w="243839" h="1003934">
                  <a:moveTo>
                    <a:pt x="0" y="1003670"/>
                  </a:moveTo>
                  <a:lnTo>
                    <a:pt x="243409" y="0"/>
                  </a:lnTo>
                </a:path>
              </a:pathLst>
            </a:custGeom>
            <a:ln w="2108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grpSp>
        <p:nvGrpSpPr>
          <p:cNvPr id="286" name="object 286"/>
          <p:cNvGrpSpPr/>
          <p:nvPr/>
        </p:nvGrpSpPr>
        <p:grpSpPr>
          <a:xfrm>
            <a:off x="2200625" y="2971083"/>
            <a:ext cx="9072978" cy="3371211"/>
            <a:chOff x="464192" y="4102661"/>
            <a:chExt cx="12528550" cy="4655185"/>
          </a:xfrm>
        </p:grpSpPr>
        <p:pic>
          <p:nvPicPr>
            <p:cNvPr id="287" name="object 28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581148" y="7722488"/>
              <a:ext cx="147576" cy="147576"/>
            </a:xfrm>
            <a:prstGeom prst="rect">
              <a:avLst/>
            </a:prstGeom>
          </p:spPr>
        </p:pic>
        <p:sp>
          <p:nvSpPr>
            <p:cNvPr id="288" name="object 288"/>
            <p:cNvSpPr/>
            <p:nvPr/>
          </p:nvSpPr>
          <p:spPr>
            <a:xfrm>
              <a:off x="5638981" y="5742419"/>
              <a:ext cx="7332980" cy="2806700"/>
            </a:xfrm>
            <a:custGeom>
              <a:avLst/>
              <a:gdLst/>
              <a:ahLst/>
              <a:cxnLst/>
              <a:rect l="l" t="t" r="r" b="b"/>
              <a:pathLst>
                <a:path w="7332980" h="2806700">
                  <a:moveTo>
                    <a:pt x="7332480" y="2793203"/>
                  </a:moveTo>
                  <a:lnTo>
                    <a:pt x="370000" y="2806590"/>
                  </a:lnTo>
                  <a:lnTo>
                    <a:pt x="2270" y="2513768"/>
                  </a:lnTo>
                  <a:lnTo>
                    <a:pt x="0" y="470822"/>
                  </a:lnTo>
                  <a:lnTo>
                    <a:pt x="72637" y="404993"/>
                  </a:lnTo>
                  <a:lnTo>
                    <a:pt x="466762" y="0"/>
                  </a:lnTo>
                  <a:lnTo>
                    <a:pt x="7322917" y="7134"/>
                  </a:lnTo>
                  <a:lnTo>
                    <a:pt x="7332480" y="2793203"/>
                  </a:lnTo>
                  <a:close/>
                </a:path>
              </a:pathLst>
            </a:custGeom>
            <a:ln w="4216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pic>
          <p:nvPicPr>
            <p:cNvPr id="289" name="object 28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289455" y="6671184"/>
              <a:ext cx="2193566" cy="718689"/>
            </a:xfrm>
            <a:prstGeom prst="rect">
              <a:avLst/>
            </a:prstGeom>
          </p:spPr>
        </p:pic>
        <p:pic>
          <p:nvPicPr>
            <p:cNvPr id="290" name="object 290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334814" y="6671949"/>
              <a:ext cx="2112755" cy="717925"/>
            </a:xfrm>
            <a:prstGeom prst="rect">
              <a:avLst/>
            </a:prstGeom>
          </p:spPr>
        </p:pic>
        <p:sp>
          <p:nvSpPr>
            <p:cNvPr id="291" name="object 291"/>
            <p:cNvSpPr/>
            <p:nvPr/>
          </p:nvSpPr>
          <p:spPr>
            <a:xfrm>
              <a:off x="573286" y="4113203"/>
              <a:ext cx="732155" cy="188595"/>
            </a:xfrm>
            <a:custGeom>
              <a:avLst/>
              <a:gdLst/>
              <a:ahLst/>
              <a:cxnLst/>
              <a:rect l="l" t="t" r="r" b="b"/>
              <a:pathLst>
                <a:path w="732155" h="188595">
                  <a:moveTo>
                    <a:pt x="0" y="23915"/>
                  </a:moveTo>
                  <a:lnTo>
                    <a:pt x="731581" y="114325"/>
                  </a:lnTo>
                </a:path>
                <a:path w="732155" h="188595">
                  <a:moveTo>
                    <a:pt x="580017" y="0"/>
                  </a:moveTo>
                  <a:lnTo>
                    <a:pt x="731581" y="114325"/>
                  </a:lnTo>
                  <a:lnTo>
                    <a:pt x="556744" y="188307"/>
                  </a:lnTo>
                </a:path>
              </a:pathLst>
            </a:custGeom>
            <a:ln w="21082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292" name="object 292"/>
            <p:cNvSpPr/>
            <p:nvPr/>
          </p:nvSpPr>
          <p:spPr>
            <a:xfrm>
              <a:off x="1388613" y="4237917"/>
              <a:ext cx="899160" cy="113030"/>
            </a:xfrm>
            <a:custGeom>
              <a:avLst/>
              <a:gdLst/>
              <a:ahLst/>
              <a:cxnLst/>
              <a:rect l="l" t="t" r="r" b="b"/>
              <a:pathLst>
                <a:path w="899160" h="113029">
                  <a:moveTo>
                    <a:pt x="0" y="0"/>
                  </a:moveTo>
                  <a:lnTo>
                    <a:pt x="899026" y="112967"/>
                  </a:lnTo>
                </a:path>
              </a:pathLst>
            </a:custGeom>
            <a:ln w="21082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293" name="object 293"/>
            <p:cNvSpPr/>
            <p:nvPr/>
          </p:nvSpPr>
          <p:spPr>
            <a:xfrm>
              <a:off x="2335167" y="4354620"/>
              <a:ext cx="899160" cy="113030"/>
            </a:xfrm>
            <a:custGeom>
              <a:avLst/>
              <a:gdLst/>
              <a:ahLst/>
              <a:cxnLst/>
              <a:rect l="l" t="t" r="r" b="b"/>
              <a:pathLst>
                <a:path w="899160" h="113029">
                  <a:moveTo>
                    <a:pt x="0" y="0"/>
                  </a:moveTo>
                  <a:lnTo>
                    <a:pt x="899026" y="112967"/>
                  </a:lnTo>
                </a:path>
              </a:pathLst>
            </a:custGeom>
            <a:ln w="21082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294" name="object 294"/>
            <p:cNvSpPr/>
            <p:nvPr/>
          </p:nvSpPr>
          <p:spPr>
            <a:xfrm>
              <a:off x="3294545" y="4477497"/>
              <a:ext cx="839469" cy="358140"/>
            </a:xfrm>
            <a:custGeom>
              <a:avLst/>
              <a:gdLst/>
              <a:ahLst/>
              <a:cxnLst/>
              <a:rect l="l" t="t" r="r" b="b"/>
              <a:pathLst>
                <a:path w="839470" h="358139">
                  <a:moveTo>
                    <a:pt x="0" y="0"/>
                  </a:moveTo>
                  <a:lnTo>
                    <a:pt x="839405" y="329482"/>
                  </a:lnTo>
                </a:path>
                <a:path w="839470" h="358139">
                  <a:moveTo>
                    <a:pt x="720997" y="181088"/>
                  </a:moveTo>
                  <a:lnTo>
                    <a:pt x="839405" y="329482"/>
                  </a:lnTo>
                  <a:lnTo>
                    <a:pt x="651668" y="357716"/>
                  </a:lnTo>
                </a:path>
              </a:pathLst>
            </a:custGeom>
            <a:ln w="21082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295" name="object 295"/>
            <p:cNvSpPr/>
            <p:nvPr/>
          </p:nvSpPr>
          <p:spPr>
            <a:xfrm>
              <a:off x="4188647" y="4837886"/>
              <a:ext cx="575310" cy="742315"/>
            </a:xfrm>
            <a:custGeom>
              <a:avLst/>
              <a:gdLst/>
              <a:ahLst/>
              <a:cxnLst/>
              <a:rect l="l" t="t" r="r" b="b"/>
              <a:pathLst>
                <a:path w="575310" h="742314">
                  <a:moveTo>
                    <a:pt x="0" y="0"/>
                  </a:moveTo>
                  <a:lnTo>
                    <a:pt x="575293" y="742004"/>
                  </a:lnTo>
                </a:path>
              </a:pathLst>
            </a:custGeom>
            <a:ln w="21082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296" name="object 296"/>
            <p:cNvSpPr/>
            <p:nvPr/>
          </p:nvSpPr>
          <p:spPr>
            <a:xfrm>
              <a:off x="4778977" y="5642649"/>
              <a:ext cx="193675" cy="821055"/>
            </a:xfrm>
            <a:custGeom>
              <a:avLst/>
              <a:gdLst/>
              <a:ahLst/>
              <a:cxnLst/>
              <a:rect l="l" t="t" r="r" b="b"/>
              <a:pathLst>
                <a:path w="193675" h="821054">
                  <a:moveTo>
                    <a:pt x="0" y="0"/>
                  </a:moveTo>
                  <a:lnTo>
                    <a:pt x="124211" y="820445"/>
                  </a:lnTo>
                </a:path>
                <a:path w="193675" h="821054">
                  <a:moveTo>
                    <a:pt x="193397" y="643655"/>
                  </a:moveTo>
                  <a:lnTo>
                    <a:pt x="124211" y="820445"/>
                  </a:lnTo>
                  <a:lnTo>
                    <a:pt x="5794" y="672057"/>
                  </a:lnTo>
                </a:path>
              </a:pathLst>
            </a:custGeom>
            <a:ln w="21082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297" name="object 297"/>
            <p:cNvSpPr/>
            <p:nvPr/>
          </p:nvSpPr>
          <p:spPr>
            <a:xfrm>
              <a:off x="4915006" y="6533114"/>
              <a:ext cx="155575" cy="1097280"/>
            </a:xfrm>
            <a:custGeom>
              <a:avLst/>
              <a:gdLst/>
              <a:ahLst/>
              <a:cxnLst/>
              <a:rect l="l" t="t" r="r" b="b"/>
              <a:pathLst>
                <a:path w="155575" h="1097279">
                  <a:moveTo>
                    <a:pt x="0" y="0"/>
                  </a:moveTo>
                  <a:lnTo>
                    <a:pt x="155329" y="1096718"/>
                  </a:lnTo>
                </a:path>
              </a:pathLst>
            </a:custGeom>
            <a:ln w="21082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298" name="object 298"/>
            <p:cNvSpPr/>
            <p:nvPr/>
          </p:nvSpPr>
          <p:spPr>
            <a:xfrm>
              <a:off x="5097965" y="7684054"/>
              <a:ext cx="223520" cy="1062990"/>
            </a:xfrm>
            <a:custGeom>
              <a:avLst/>
              <a:gdLst/>
              <a:ahLst/>
              <a:cxnLst/>
              <a:rect l="l" t="t" r="r" b="b"/>
              <a:pathLst>
                <a:path w="223520" h="1062990">
                  <a:moveTo>
                    <a:pt x="0" y="0"/>
                  </a:moveTo>
                  <a:lnTo>
                    <a:pt x="152976" y="1062984"/>
                  </a:lnTo>
                </a:path>
                <a:path w="223520" h="1062990">
                  <a:moveTo>
                    <a:pt x="223455" y="886706"/>
                  </a:moveTo>
                  <a:lnTo>
                    <a:pt x="152976" y="1062984"/>
                  </a:lnTo>
                  <a:lnTo>
                    <a:pt x="35650" y="913733"/>
                  </a:lnTo>
                </a:path>
              </a:pathLst>
            </a:custGeom>
            <a:ln w="21082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299" name="object 299"/>
            <p:cNvSpPr/>
            <p:nvPr/>
          </p:nvSpPr>
          <p:spPr>
            <a:xfrm>
              <a:off x="5252248" y="7708896"/>
              <a:ext cx="296545" cy="631825"/>
            </a:xfrm>
            <a:custGeom>
              <a:avLst/>
              <a:gdLst/>
              <a:ahLst/>
              <a:cxnLst/>
              <a:rect l="l" t="t" r="r" b="b"/>
              <a:pathLst>
                <a:path w="296545" h="631825">
                  <a:moveTo>
                    <a:pt x="0" y="631515"/>
                  </a:moveTo>
                  <a:lnTo>
                    <a:pt x="274571" y="0"/>
                  </a:lnTo>
                </a:path>
                <a:path w="296545" h="631825">
                  <a:moveTo>
                    <a:pt x="122001" y="112977"/>
                  </a:moveTo>
                  <a:lnTo>
                    <a:pt x="274571" y="0"/>
                  </a:lnTo>
                  <a:lnTo>
                    <a:pt x="296007" y="188631"/>
                  </a:lnTo>
                </a:path>
              </a:pathLst>
            </a:custGeom>
            <a:ln w="21082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300" name="object 300"/>
            <p:cNvSpPr/>
            <p:nvPr/>
          </p:nvSpPr>
          <p:spPr>
            <a:xfrm>
              <a:off x="4577707" y="7461459"/>
              <a:ext cx="1056005" cy="232410"/>
            </a:xfrm>
            <a:custGeom>
              <a:avLst/>
              <a:gdLst/>
              <a:ahLst/>
              <a:cxnLst/>
              <a:rect l="l" t="t" r="r" b="b"/>
              <a:pathLst>
                <a:path w="1056004" h="232409">
                  <a:moveTo>
                    <a:pt x="1055522" y="232026"/>
                  </a:moveTo>
                  <a:lnTo>
                    <a:pt x="0" y="68590"/>
                  </a:lnTo>
                </a:path>
                <a:path w="1056004" h="232409">
                  <a:moveTo>
                    <a:pt x="147988" y="187506"/>
                  </a:moveTo>
                  <a:lnTo>
                    <a:pt x="0" y="68590"/>
                  </a:lnTo>
                  <a:lnTo>
                    <a:pt x="177022" y="0"/>
                  </a:lnTo>
                </a:path>
              </a:pathLst>
            </a:custGeom>
            <a:ln w="2108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301" name="object 301"/>
            <p:cNvSpPr/>
            <p:nvPr/>
          </p:nvSpPr>
          <p:spPr>
            <a:xfrm>
              <a:off x="4416283" y="6631341"/>
              <a:ext cx="189865" cy="867410"/>
            </a:xfrm>
            <a:custGeom>
              <a:avLst/>
              <a:gdLst/>
              <a:ahLst/>
              <a:cxnLst/>
              <a:rect l="l" t="t" r="r" b="b"/>
              <a:pathLst>
                <a:path w="189864" h="867409">
                  <a:moveTo>
                    <a:pt x="117074" y="866862"/>
                  </a:moveTo>
                  <a:lnTo>
                    <a:pt x="89617" y="0"/>
                  </a:lnTo>
                </a:path>
                <a:path w="189864" h="867409">
                  <a:moveTo>
                    <a:pt x="0" y="167363"/>
                  </a:moveTo>
                  <a:lnTo>
                    <a:pt x="89617" y="0"/>
                  </a:lnTo>
                  <a:lnTo>
                    <a:pt x="189646" y="161356"/>
                  </a:lnTo>
                </a:path>
              </a:pathLst>
            </a:custGeom>
            <a:ln w="2108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302" name="object 302"/>
            <p:cNvSpPr/>
            <p:nvPr/>
          </p:nvSpPr>
          <p:spPr>
            <a:xfrm>
              <a:off x="4459947" y="5471469"/>
              <a:ext cx="31750" cy="749300"/>
            </a:xfrm>
            <a:custGeom>
              <a:avLst/>
              <a:gdLst/>
              <a:ahLst/>
              <a:cxnLst/>
              <a:rect l="l" t="t" r="r" b="b"/>
              <a:pathLst>
                <a:path w="31750" h="749300">
                  <a:moveTo>
                    <a:pt x="31379" y="749186"/>
                  </a:moveTo>
                  <a:lnTo>
                    <a:pt x="0" y="0"/>
                  </a:lnTo>
                </a:path>
              </a:pathLst>
            </a:custGeom>
            <a:ln w="2108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303" name="object 303"/>
            <p:cNvSpPr/>
            <p:nvPr/>
          </p:nvSpPr>
          <p:spPr>
            <a:xfrm>
              <a:off x="3789207" y="4953704"/>
              <a:ext cx="628015" cy="486409"/>
            </a:xfrm>
            <a:custGeom>
              <a:avLst/>
              <a:gdLst/>
              <a:ahLst/>
              <a:cxnLst/>
              <a:rect l="l" t="t" r="r" b="b"/>
              <a:pathLst>
                <a:path w="628014" h="486410">
                  <a:moveTo>
                    <a:pt x="627592" y="486385"/>
                  </a:moveTo>
                  <a:lnTo>
                    <a:pt x="0" y="0"/>
                  </a:lnTo>
                </a:path>
                <a:path w="628014" h="486410">
                  <a:moveTo>
                    <a:pt x="71862" y="175716"/>
                  </a:moveTo>
                  <a:lnTo>
                    <a:pt x="0" y="0"/>
                  </a:lnTo>
                  <a:lnTo>
                    <a:pt x="188092" y="25745"/>
                  </a:lnTo>
                </a:path>
              </a:pathLst>
            </a:custGeom>
            <a:ln w="2108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304" name="object 304"/>
            <p:cNvSpPr/>
            <p:nvPr/>
          </p:nvSpPr>
          <p:spPr>
            <a:xfrm>
              <a:off x="2015473" y="4791311"/>
              <a:ext cx="1670050" cy="163195"/>
            </a:xfrm>
            <a:custGeom>
              <a:avLst/>
              <a:gdLst/>
              <a:ahLst/>
              <a:cxnLst/>
              <a:rect l="l" t="t" r="r" b="b"/>
              <a:pathLst>
                <a:path w="1670050" h="163195">
                  <a:moveTo>
                    <a:pt x="1669684" y="163177"/>
                  </a:moveTo>
                  <a:lnTo>
                    <a:pt x="0" y="0"/>
                  </a:lnTo>
                </a:path>
              </a:pathLst>
            </a:custGeom>
            <a:ln w="2108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305" name="object 305"/>
            <p:cNvSpPr/>
            <p:nvPr/>
          </p:nvSpPr>
          <p:spPr>
            <a:xfrm>
              <a:off x="474733" y="4577638"/>
              <a:ext cx="1440815" cy="207645"/>
            </a:xfrm>
            <a:custGeom>
              <a:avLst/>
              <a:gdLst/>
              <a:ahLst/>
              <a:cxnLst/>
              <a:rect l="l" t="t" r="r" b="b"/>
              <a:pathLst>
                <a:path w="1440814" h="207645">
                  <a:moveTo>
                    <a:pt x="1440325" y="207138"/>
                  </a:moveTo>
                  <a:lnTo>
                    <a:pt x="0" y="80053"/>
                  </a:lnTo>
                </a:path>
                <a:path w="1440814" h="207645">
                  <a:moveTo>
                    <a:pt x="155467" y="189007"/>
                  </a:moveTo>
                  <a:lnTo>
                    <a:pt x="0" y="80053"/>
                  </a:lnTo>
                  <a:lnTo>
                    <a:pt x="172144" y="0"/>
                  </a:lnTo>
                </a:path>
              </a:pathLst>
            </a:custGeom>
            <a:ln w="2108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pic>
          <p:nvPicPr>
            <p:cNvPr id="306" name="object 306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680695" y="7194473"/>
              <a:ext cx="447789" cy="360638"/>
            </a:xfrm>
            <a:prstGeom prst="rect">
              <a:avLst/>
            </a:prstGeom>
          </p:spPr>
        </p:pic>
        <p:pic>
          <p:nvPicPr>
            <p:cNvPr id="307" name="object 30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719888" y="7907554"/>
              <a:ext cx="435135" cy="35044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64465" y="24"/>
            <a:ext cx="14559071" cy="10284241"/>
            <a:chOff x="0" y="33"/>
            <a:chExt cx="20104100" cy="142011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3"/>
              <a:ext cx="4020482" cy="1420067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20482" y="33"/>
              <a:ext cx="4021494" cy="1420067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41977" y="33"/>
              <a:ext cx="4020482" cy="1420067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062459" y="33"/>
              <a:ext cx="4021494" cy="1420067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083954" y="33"/>
              <a:ext cx="4020145" cy="14200678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5344307" y="6029796"/>
            <a:ext cx="845696" cy="1116113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 rot="18240000">
            <a:off x="15256638" y="6702080"/>
            <a:ext cx="662963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68"/>
              </a:lnSpc>
            </a:pPr>
            <a:r>
              <a:rPr sz="760" dirty="0">
                <a:latin typeface="Arial"/>
                <a:cs typeface="Arial"/>
              </a:rPr>
              <a:t>HIGH</a:t>
            </a:r>
            <a:r>
              <a:rPr sz="760" spc="-33" dirty="0">
                <a:latin typeface="Arial"/>
                <a:cs typeface="Arial"/>
              </a:rPr>
              <a:t> </a:t>
            </a:r>
            <a:r>
              <a:rPr sz="1141" spc="-11" baseline="2645" dirty="0">
                <a:latin typeface="Arial"/>
                <a:cs typeface="Arial"/>
              </a:rPr>
              <a:t>STREET</a:t>
            </a:r>
            <a:endParaRPr sz="1141" baseline="2645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 rot="18240000">
            <a:off x="15363761" y="6789228"/>
            <a:ext cx="662265" cy="64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78"/>
              </a:lnSpc>
            </a:pPr>
            <a:r>
              <a:rPr sz="471" dirty="0">
                <a:solidFill>
                  <a:srgbClr val="FF0000"/>
                </a:solidFill>
                <a:latin typeface="Arial"/>
                <a:cs typeface="Arial"/>
              </a:rPr>
              <a:t>WATE</a:t>
            </a:r>
            <a:r>
              <a:rPr sz="706" baseline="4273" dirty="0">
                <a:solidFill>
                  <a:srgbClr val="FF0000"/>
                </a:solidFill>
                <a:latin typeface="Arial"/>
                <a:cs typeface="Arial"/>
              </a:rPr>
              <a:t>RLOO</a:t>
            </a:r>
            <a:r>
              <a:rPr sz="706" spc="-38" baseline="4273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706" spc="-11" baseline="4273" dirty="0">
                <a:solidFill>
                  <a:srgbClr val="FF0000"/>
                </a:solidFill>
                <a:latin typeface="Arial"/>
                <a:cs typeface="Arial"/>
              </a:rPr>
              <a:t>CHANTRY</a:t>
            </a:r>
            <a:endParaRPr sz="706" baseline="4273"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841583" y="7124657"/>
            <a:ext cx="1113915" cy="850093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 rot="1980000">
            <a:off x="5879373" y="7397664"/>
            <a:ext cx="940873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68"/>
              </a:lnSpc>
            </a:pPr>
            <a:r>
              <a:rPr sz="1141" baseline="5291" dirty="0">
                <a:latin typeface="Arial"/>
                <a:cs typeface="Arial"/>
              </a:rPr>
              <a:t>WATER</a:t>
            </a:r>
            <a:r>
              <a:rPr sz="1141" baseline="2645" dirty="0">
                <a:latin typeface="Arial"/>
                <a:cs typeface="Arial"/>
              </a:rPr>
              <a:t>LOO</a:t>
            </a:r>
            <a:r>
              <a:rPr sz="1141" spc="-38" baseline="2645" dirty="0">
                <a:latin typeface="Arial"/>
                <a:cs typeface="Arial"/>
              </a:rPr>
              <a:t> </a:t>
            </a:r>
            <a:r>
              <a:rPr sz="1141" spc="-11" baseline="2645" dirty="0">
                <a:latin typeface="Arial"/>
                <a:cs typeface="Arial"/>
              </a:rPr>
              <a:t>CO</a:t>
            </a:r>
            <a:r>
              <a:rPr sz="760" spc="-7" dirty="0">
                <a:latin typeface="Arial"/>
                <a:cs typeface="Arial"/>
              </a:rPr>
              <a:t>URT</a:t>
            </a:r>
            <a:endParaRPr sz="76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 rot="1980000">
            <a:off x="5834284" y="7445125"/>
            <a:ext cx="662265" cy="64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78"/>
              </a:lnSpc>
            </a:pPr>
            <a:r>
              <a:rPr sz="706" spc="-11" baseline="8547" dirty="0">
                <a:solidFill>
                  <a:srgbClr val="FF0000"/>
                </a:solidFill>
                <a:latin typeface="Arial"/>
                <a:cs typeface="Arial"/>
              </a:rPr>
              <a:t>WA</a:t>
            </a:r>
            <a:r>
              <a:rPr sz="706" spc="-11" baseline="4273" dirty="0">
                <a:solidFill>
                  <a:srgbClr val="FF0000"/>
                </a:solidFill>
                <a:latin typeface="Arial"/>
                <a:cs typeface="Arial"/>
              </a:rPr>
              <a:t>TERLOO</a:t>
            </a:r>
            <a:r>
              <a:rPr sz="706" spc="32" baseline="4273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706" spc="-11" baseline="4273" dirty="0">
                <a:solidFill>
                  <a:srgbClr val="FF0000"/>
                </a:solidFill>
                <a:latin typeface="Arial"/>
                <a:cs typeface="Arial"/>
              </a:rPr>
              <a:t>CH</a:t>
            </a:r>
            <a:r>
              <a:rPr sz="471" spc="-7" dirty="0">
                <a:solidFill>
                  <a:srgbClr val="FF0000"/>
                </a:solidFill>
                <a:latin typeface="Arial"/>
                <a:cs typeface="Arial"/>
              </a:rPr>
              <a:t>ANTRY</a:t>
            </a:r>
            <a:endParaRPr sz="471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2940818" y="3133615"/>
            <a:ext cx="1225058" cy="395937"/>
            <a:chOff x="1486298" y="4327096"/>
            <a:chExt cx="1691639" cy="546735"/>
          </a:xfrm>
        </p:grpSpPr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86556" y="4602347"/>
              <a:ext cx="63752" cy="8298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066212" y="4807773"/>
              <a:ext cx="83991" cy="6577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112762" y="4514307"/>
              <a:ext cx="64764" cy="8196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12867" y="4327096"/>
              <a:ext cx="82980" cy="63752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487568" y="4329120"/>
              <a:ext cx="1688464" cy="543560"/>
            </a:xfrm>
            <a:custGeom>
              <a:avLst/>
              <a:gdLst/>
              <a:ahLst/>
              <a:cxnLst/>
              <a:rect l="l" t="t" r="r" b="b"/>
              <a:pathLst>
                <a:path w="1688464" h="543560">
                  <a:moveTo>
                    <a:pt x="106254" y="0"/>
                  </a:moveTo>
                  <a:lnTo>
                    <a:pt x="1626205" y="187211"/>
                  </a:lnTo>
                </a:path>
                <a:path w="1688464" h="543560">
                  <a:moveTo>
                    <a:pt x="0" y="276262"/>
                  </a:moveTo>
                  <a:lnTo>
                    <a:pt x="26310" y="62740"/>
                  </a:lnTo>
                </a:path>
                <a:path w="1688464" h="543560">
                  <a:moveTo>
                    <a:pt x="1580668" y="543417"/>
                  </a:moveTo>
                  <a:lnTo>
                    <a:pt x="62740" y="356206"/>
                  </a:lnTo>
                </a:path>
                <a:path w="1688464" h="543560">
                  <a:moveTo>
                    <a:pt x="1687934" y="267155"/>
                  </a:moveTo>
                  <a:lnTo>
                    <a:pt x="1661624" y="4796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20" name="object 20"/>
            <p:cNvSpPr/>
            <p:nvPr/>
          </p:nvSpPr>
          <p:spPr>
            <a:xfrm>
              <a:off x="1487568" y="4498116"/>
              <a:ext cx="1675130" cy="374650"/>
            </a:xfrm>
            <a:custGeom>
              <a:avLst/>
              <a:gdLst/>
              <a:ahLst/>
              <a:cxnLst/>
              <a:rect l="l" t="t" r="r" b="b"/>
              <a:pathLst>
                <a:path w="1675130" h="374650">
                  <a:moveTo>
                    <a:pt x="22262" y="0"/>
                  </a:moveTo>
                  <a:lnTo>
                    <a:pt x="13155" y="0"/>
                  </a:lnTo>
                  <a:lnTo>
                    <a:pt x="7083" y="48573"/>
                  </a:lnTo>
                  <a:lnTo>
                    <a:pt x="6296" y="55657"/>
                  </a:lnTo>
                  <a:lnTo>
                    <a:pt x="4933" y="66788"/>
                  </a:lnTo>
                  <a:lnTo>
                    <a:pt x="0" y="106254"/>
                  </a:lnTo>
                  <a:lnTo>
                    <a:pt x="0" y="125481"/>
                  </a:lnTo>
                  <a:lnTo>
                    <a:pt x="1011" y="125481"/>
                  </a:lnTo>
                  <a:lnTo>
                    <a:pt x="1011" y="128517"/>
                  </a:lnTo>
                  <a:lnTo>
                    <a:pt x="2023" y="128517"/>
                  </a:lnTo>
                  <a:lnTo>
                    <a:pt x="2023" y="132565"/>
                  </a:lnTo>
                  <a:lnTo>
                    <a:pt x="3035" y="132565"/>
                  </a:lnTo>
                  <a:lnTo>
                    <a:pt x="3035" y="135601"/>
                  </a:lnTo>
                  <a:lnTo>
                    <a:pt x="4047" y="135601"/>
                  </a:lnTo>
                  <a:lnTo>
                    <a:pt x="4047" y="139649"/>
                  </a:lnTo>
                  <a:lnTo>
                    <a:pt x="5059" y="139649"/>
                  </a:lnTo>
                  <a:lnTo>
                    <a:pt x="5059" y="143697"/>
                  </a:lnTo>
                  <a:lnTo>
                    <a:pt x="6071" y="143697"/>
                  </a:lnTo>
                  <a:lnTo>
                    <a:pt x="7083" y="144709"/>
                  </a:lnTo>
                  <a:lnTo>
                    <a:pt x="7083" y="146732"/>
                  </a:lnTo>
                  <a:lnTo>
                    <a:pt x="8095" y="146732"/>
                  </a:lnTo>
                  <a:lnTo>
                    <a:pt x="9107" y="147744"/>
                  </a:lnTo>
                  <a:lnTo>
                    <a:pt x="9107" y="149768"/>
                  </a:lnTo>
                  <a:lnTo>
                    <a:pt x="10119" y="149768"/>
                  </a:lnTo>
                  <a:lnTo>
                    <a:pt x="10119" y="151792"/>
                  </a:lnTo>
                  <a:lnTo>
                    <a:pt x="11131" y="151792"/>
                  </a:lnTo>
                  <a:lnTo>
                    <a:pt x="12143" y="152804"/>
                  </a:lnTo>
                  <a:lnTo>
                    <a:pt x="12143" y="154828"/>
                  </a:lnTo>
                  <a:lnTo>
                    <a:pt x="13155" y="154828"/>
                  </a:lnTo>
                  <a:lnTo>
                    <a:pt x="14167" y="155840"/>
                  </a:lnTo>
                  <a:lnTo>
                    <a:pt x="14167" y="157864"/>
                  </a:lnTo>
                  <a:lnTo>
                    <a:pt x="15179" y="157864"/>
                  </a:lnTo>
                  <a:lnTo>
                    <a:pt x="15179" y="159888"/>
                  </a:lnTo>
                  <a:lnTo>
                    <a:pt x="16191" y="159888"/>
                  </a:lnTo>
                  <a:lnTo>
                    <a:pt x="28334" y="172031"/>
                  </a:lnTo>
                  <a:lnTo>
                    <a:pt x="36430" y="176079"/>
                  </a:lnTo>
                  <a:lnTo>
                    <a:pt x="37442" y="177091"/>
                  </a:lnTo>
                  <a:lnTo>
                    <a:pt x="43513" y="180127"/>
                  </a:lnTo>
                  <a:lnTo>
                    <a:pt x="44525" y="181139"/>
                  </a:lnTo>
                  <a:lnTo>
                    <a:pt x="52621" y="183163"/>
                  </a:lnTo>
                  <a:lnTo>
                    <a:pt x="55657" y="184175"/>
                  </a:lnTo>
                  <a:lnTo>
                    <a:pt x="59705" y="185187"/>
                  </a:lnTo>
                  <a:lnTo>
                    <a:pt x="62740" y="186199"/>
                  </a:lnTo>
                  <a:lnTo>
                    <a:pt x="71848" y="187211"/>
                  </a:lnTo>
                  <a:lnTo>
                    <a:pt x="128517" y="194294"/>
                  </a:lnTo>
                  <a:lnTo>
                    <a:pt x="137625" y="195306"/>
                  </a:lnTo>
                  <a:lnTo>
                    <a:pt x="202390" y="203402"/>
                  </a:lnTo>
                  <a:lnTo>
                    <a:pt x="211497" y="204414"/>
                  </a:lnTo>
                  <a:lnTo>
                    <a:pt x="276262" y="212509"/>
                  </a:lnTo>
                  <a:lnTo>
                    <a:pt x="285370" y="213521"/>
                  </a:lnTo>
                  <a:lnTo>
                    <a:pt x="350135" y="221617"/>
                  </a:lnTo>
                  <a:lnTo>
                    <a:pt x="359242" y="222629"/>
                  </a:lnTo>
                  <a:lnTo>
                    <a:pt x="424007" y="230724"/>
                  </a:lnTo>
                  <a:lnTo>
                    <a:pt x="433115" y="231736"/>
                  </a:lnTo>
                  <a:lnTo>
                    <a:pt x="489784" y="238820"/>
                  </a:lnTo>
                  <a:lnTo>
                    <a:pt x="498892" y="239832"/>
                  </a:lnTo>
                  <a:lnTo>
                    <a:pt x="563656" y="247928"/>
                  </a:lnTo>
                  <a:lnTo>
                    <a:pt x="572764" y="248940"/>
                  </a:lnTo>
                  <a:lnTo>
                    <a:pt x="637529" y="257035"/>
                  </a:lnTo>
                  <a:lnTo>
                    <a:pt x="646636" y="258047"/>
                  </a:lnTo>
                  <a:lnTo>
                    <a:pt x="711401" y="266143"/>
                  </a:lnTo>
                  <a:lnTo>
                    <a:pt x="720509" y="267155"/>
                  </a:lnTo>
                  <a:lnTo>
                    <a:pt x="785274" y="275250"/>
                  </a:lnTo>
                  <a:lnTo>
                    <a:pt x="794381" y="276262"/>
                  </a:lnTo>
                  <a:lnTo>
                    <a:pt x="851051" y="283346"/>
                  </a:lnTo>
                  <a:lnTo>
                    <a:pt x="860158" y="284358"/>
                  </a:lnTo>
                  <a:lnTo>
                    <a:pt x="924923" y="292453"/>
                  </a:lnTo>
                  <a:lnTo>
                    <a:pt x="934031" y="293465"/>
                  </a:lnTo>
                  <a:lnTo>
                    <a:pt x="998796" y="301561"/>
                  </a:lnTo>
                  <a:lnTo>
                    <a:pt x="1007903" y="302573"/>
                  </a:lnTo>
                  <a:lnTo>
                    <a:pt x="1072668" y="310669"/>
                  </a:lnTo>
                  <a:lnTo>
                    <a:pt x="1081776" y="311681"/>
                  </a:lnTo>
                  <a:lnTo>
                    <a:pt x="1146540" y="319776"/>
                  </a:lnTo>
                  <a:lnTo>
                    <a:pt x="1155648" y="320788"/>
                  </a:lnTo>
                  <a:lnTo>
                    <a:pt x="1212317" y="327872"/>
                  </a:lnTo>
                  <a:lnTo>
                    <a:pt x="1221425" y="328884"/>
                  </a:lnTo>
                  <a:lnTo>
                    <a:pt x="1286190" y="336979"/>
                  </a:lnTo>
                  <a:lnTo>
                    <a:pt x="1295297" y="337991"/>
                  </a:lnTo>
                  <a:lnTo>
                    <a:pt x="1360062" y="346087"/>
                  </a:lnTo>
                  <a:lnTo>
                    <a:pt x="1369170" y="347099"/>
                  </a:lnTo>
                  <a:lnTo>
                    <a:pt x="1433935" y="355194"/>
                  </a:lnTo>
                  <a:lnTo>
                    <a:pt x="1443042" y="356206"/>
                  </a:lnTo>
                  <a:lnTo>
                    <a:pt x="1507807" y="364302"/>
                  </a:lnTo>
                  <a:lnTo>
                    <a:pt x="1516915" y="365314"/>
                  </a:lnTo>
                  <a:lnTo>
                    <a:pt x="1581680" y="373410"/>
                  </a:lnTo>
                  <a:lnTo>
                    <a:pt x="1599895" y="374422"/>
                  </a:lnTo>
                  <a:lnTo>
                    <a:pt x="1599895" y="373410"/>
                  </a:lnTo>
                  <a:lnTo>
                    <a:pt x="1607990" y="371386"/>
                  </a:lnTo>
                  <a:lnTo>
                    <a:pt x="1611026" y="370374"/>
                  </a:lnTo>
                  <a:lnTo>
                    <a:pt x="1615074" y="369362"/>
                  </a:lnTo>
                  <a:lnTo>
                    <a:pt x="1618110" y="368350"/>
                  </a:lnTo>
                  <a:lnTo>
                    <a:pt x="1626205" y="364302"/>
                  </a:lnTo>
                  <a:lnTo>
                    <a:pt x="1627217" y="363290"/>
                  </a:lnTo>
                  <a:lnTo>
                    <a:pt x="1633289" y="360254"/>
                  </a:lnTo>
                  <a:lnTo>
                    <a:pt x="1648468" y="345075"/>
                  </a:lnTo>
                  <a:lnTo>
                    <a:pt x="1651504" y="339003"/>
                  </a:lnTo>
                  <a:lnTo>
                    <a:pt x="1652516" y="337991"/>
                  </a:lnTo>
                  <a:lnTo>
                    <a:pt x="1656564" y="329896"/>
                  </a:lnTo>
                  <a:lnTo>
                    <a:pt x="1657576" y="326860"/>
                  </a:lnTo>
                  <a:lnTo>
                    <a:pt x="1658588" y="322812"/>
                  </a:lnTo>
                  <a:lnTo>
                    <a:pt x="1659600" y="319776"/>
                  </a:lnTo>
                  <a:lnTo>
                    <a:pt x="1661624" y="311681"/>
                  </a:lnTo>
                  <a:lnTo>
                    <a:pt x="1667695" y="263107"/>
                  </a:lnTo>
                  <a:lnTo>
                    <a:pt x="1668707" y="253999"/>
                  </a:lnTo>
                  <a:lnTo>
                    <a:pt x="1673767" y="213521"/>
                  </a:lnTo>
                  <a:lnTo>
                    <a:pt x="1674779" y="204414"/>
                  </a:lnTo>
                  <a:lnTo>
                    <a:pt x="1585727" y="193282"/>
                  </a:lnTo>
                  <a:lnTo>
                    <a:pt x="1576620" y="192270"/>
                  </a:lnTo>
                  <a:lnTo>
                    <a:pt x="1495664" y="182151"/>
                  </a:lnTo>
                  <a:lnTo>
                    <a:pt x="1486556" y="181139"/>
                  </a:lnTo>
                  <a:lnTo>
                    <a:pt x="1405600" y="171019"/>
                  </a:lnTo>
                  <a:lnTo>
                    <a:pt x="1396492" y="170007"/>
                  </a:lnTo>
                  <a:lnTo>
                    <a:pt x="1307441" y="158876"/>
                  </a:lnTo>
                  <a:lnTo>
                    <a:pt x="1298333" y="157864"/>
                  </a:lnTo>
                  <a:lnTo>
                    <a:pt x="1217377" y="147744"/>
                  </a:lnTo>
                  <a:lnTo>
                    <a:pt x="1208269" y="146732"/>
                  </a:lnTo>
                  <a:lnTo>
                    <a:pt x="1127313" y="136613"/>
                  </a:lnTo>
                  <a:lnTo>
                    <a:pt x="1118206" y="135601"/>
                  </a:lnTo>
                  <a:lnTo>
                    <a:pt x="1037250" y="125481"/>
                  </a:lnTo>
                  <a:lnTo>
                    <a:pt x="1028142" y="124470"/>
                  </a:lnTo>
                  <a:lnTo>
                    <a:pt x="939090" y="113338"/>
                  </a:lnTo>
                  <a:lnTo>
                    <a:pt x="929983" y="112326"/>
                  </a:lnTo>
                  <a:lnTo>
                    <a:pt x="849027" y="102207"/>
                  </a:lnTo>
                  <a:lnTo>
                    <a:pt x="839919" y="101195"/>
                  </a:lnTo>
                  <a:lnTo>
                    <a:pt x="758963" y="91075"/>
                  </a:lnTo>
                  <a:lnTo>
                    <a:pt x="749855" y="90063"/>
                  </a:lnTo>
                  <a:lnTo>
                    <a:pt x="660804" y="78932"/>
                  </a:lnTo>
                  <a:lnTo>
                    <a:pt x="651696" y="77920"/>
                  </a:lnTo>
                  <a:lnTo>
                    <a:pt x="570740" y="67800"/>
                  </a:lnTo>
                  <a:lnTo>
                    <a:pt x="561633" y="66788"/>
                  </a:lnTo>
                  <a:lnTo>
                    <a:pt x="480676" y="56669"/>
                  </a:lnTo>
                  <a:lnTo>
                    <a:pt x="471569" y="55657"/>
                  </a:lnTo>
                  <a:lnTo>
                    <a:pt x="390613" y="45537"/>
                  </a:lnTo>
                  <a:lnTo>
                    <a:pt x="381505" y="44525"/>
                  </a:lnTo>
                  <a:lnTo>
                    <a:pt x="292453" y="33394"/>
                  </a:lnTo>
                  <a:lnTo>
                    <a:pt x="283346" y="32382"/>
                  </a:lnTo>
                  <a:lnTo>
                    <a:pt x="202390" y="22262"/>
                  </a:lnTo>
                  <a:lnTo>
                    <a:pt x="193282" y="21250"/>
                  </a:lnTo>
                  <a:lnTo>
                    <a:pt x="112326" y="11131"/>
                  </a:lnTo>
                  <a:lnTo>
                    <a:pt x="103219" y="10119"/>
                  </a:lnTo>
                  <a:lnTo>
                    <a:pt x="222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21" name="object 21"/>
            <p:cNvSpPr/>
            <p:nvPr/>
          </p:nvSpPr>
          <p:spPr>
            <a:xfrm>
              <a:off x="1487568" y="4498116"/>
              <a:ext cx="1675130" cy="374650"/>
            </a:xfrm>
            <a:custGeom>
              <a:avLst/>
              <a:gdLst/>
              <a:ahLst/>
              <a:cxnLst/>
              <a:rect l="l" t="t" r="r" b="b"/>
              <a:pathLst>
                <a:path w="1675130" h="374650">
                  <a:moveTo>
                    <a:pt x="1581679" y="374422"/>
                  </a:moveTo>
                  <a:lnTo>
                    <a:pt x="1599895" y="374422"/>
                  </a:lnTo>
                  <a:lnTo>
                    <a:pt x="1618110" y="369362"/>
                  </a:lnTo>
                  <a:lnTo>
                    <a:pt x="1656564" y="330908"/>
                  </a:lnTo>
                  <a:lnTo>
                    <a:pt x="1674779" y="205426"/>
                  </a:lnTo>
                  <a:lnTo>
                    <a:pt x="13155" y="0"/>
                  </a:lnTo>
                  <a:lnTo>
                    <a:pt x="0" y="107266"/>
                  </a:lnTo>
                  <a:lnTo>
                    <a:pt x="0" y="125481"/>
                  </a:lnTo>
                  <a:lnTo>
                    <a:pt x="28334" y="173043"/>
                  </a:lnTo>
                  <a:lnTo>
                    <a:pt x="1581679" y="37442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22" name="object 22"/>
            <p:cNvSpPr/>
            <p:nvPr/>
          </p:nvSpPr>
          <p:spPr>
            <a:xfrm>
              <a:off x="1500723" y="4329120"/>
              <a:ext cx="1675130" cy="374015"/>
            </a:xfrm>
            <a:custGeom>
              <a:avLst/>
              <a:gdLst/>
              <a:ahLst/>
              <a:cxnLst/>
              <a:rect l="l" t="t" r="r" b="b"/>
              <a:pathLst>
                <a:path w="1675130" h="374014">
                  <a:moveTo>
                    <a:pt x="102207" y="0"/>
                  </a:moveTo>
                  <a:lnTo>
                    <a:pt x="71848" y="0"/>
                  </a:lnTo>
                  <a:lnTo>
                    <a:pt x="67800" y="1011"/>
                  </a:lnTo>
                  <a:lnTo>
                    <a:pt x="64764" y="2023"/>
                  </a:lnTo>
                  <a:lnTo>
                    <a:pt x="56669" y="4047"/>
                  </a:lnTo>
                  <a:lnTo>
                    <a:pt x="55657" y="5059"/>
                  </a:lnTo>
                  <a:lnTo>
                    <a:pt x="49585" y="8095"/>
                  </a:lnTo>
                  <a:lnTo>
                    <a:pt x="48573" y="9107"/>
                  </a:lnTo>
                  <a:lnTo>
                    <a:pt x="40478" y="13155"/>
                  </a:lnTo>
                  <a:lnTo>
                    <a:pt x="39466" y="15179"/>
                  </a:lnTo>
                  <a:lnTo>
                    <a:pt x="27322" y="27322"/>
                  </a:lnTo>
                  <a:lnTo>
                    <a:pt x="23274" y="35418"/>
                  </a:lnTo>
                  <a:lnTo>
                    <a:pt x="22262" y="36430"/>
                  </a:lnTo>
                  <a:lnTo>
                    <a:pt x="19227" y="42501"/>
                  </a:lnTo>
                  <a:lnTo>
                    <a:pt x="18215" y="43513"/>
                  </a:lnTo>
                  <a:lnTo>
                    <a:pt x="16191" y="51609"/>
                  </a:lnTo>
                  <a:lnTo>
                    <a:pt x="15179" y="54645"/>
                  </a:lnTo>
                  <a:lnTo>
                    <a:pt x="14167" y="58693"/>
                  </a:lnTo>
                  <a:lnTo>
                    <a:pt x="13155" y="61729"/>
                  </a:lnTo>
                  <a:lnTo>
                    <a:pt x="12143" y="70836"/>
                  </a:lnTo>
                  <a:lnTo>
                    <a:pt x="0" y="167983"/>
                  </a:lnTo>
                  <a:lnTo>
                    <a:pt x="9107" y="168995"/>
                  </a:lnTo>
                  <a:lnTo>
                    <a:pt x="90063" y="179115"/>
                  </a:lnTo>
                  <a:lnTo>
                    <a:pt x="99171" y="180127"/>
                  </a:lnTo>
                  <a:lnTo>
                    <a:pt x="180127" y="190246"/>
                  </a:lnTo>
                  <a:lnTo>
                    <a:pt x="189234" y="191258"/>
                  </a:lnTo>
                  <a:lnTo>
                    <a:pt x="270191" y="201378"/>
                  </a:lnTo>
                  <a:lnTo>
                    <a:pt x="279298" y="202390"/>
                  </a:lnTo>
                  <a:lnTo>
                    <a:pt x="368350" y="213521"/>
                  </a:lnTo>
                  <a:lnTo>
                    <a:pt x="377457" y="214533"/>
                  </a:lnTo>
                  <a:lnTo>
                    <a:pt x="458413" y="224653"/>
                  </a:lnTo>
                  <a:lnTo>
                    <a:pt x="467521" y="225665"/>
                  </a:lnTo>
                  <a:lnTo>
                    <a:pt x="548477" y="235784"/>
                  </a:lnTo>
                  <a:lnTo>
                    <a:pt x="557585" y="236796"/>
                  </a:lnTo>
                  <a:lnTo>
                    <a:pt x="638541" y="246916"/>
                  </a:lnTo>
                  <a:lnTo>
                    <a:pt x="647648" y="247928"/>
                  </a:lnTo>
                  <a:lnTo>
                    <a:pt x="736700" y="259059"/>
                  </a:lnTo>
                  <a:lnTo>
                    <a:pt x="745808" y="260071"/>
                  </a:lnTo>
                  <a:lnTo>
                    <a:pt x="826764" y="270191"/>
                  </a:lnTo>
                  <a:lnTo>
                    <a:pt x="835871" y="271202"/>
                  </a:lnTo>
                  <a:lnTo>
                    <a:pt x="916827" y="281322"/>
                  </a:lnTo>
                  <a:lnTo>
                    <a:pt x="925935" y="282334"/>
                  </a:lnTo>
                  <a:lnTo>
                    <a:pt x="1014987" y="293465"/>
                  </a:lnTo>
                  <a:lnTo>
                    <a:pt x="1024094" y="294477"/>
                  </a:lnTo>
                  <a:lnTo>
                    <a:pt x="1105050" y="304597"/>
                  </a:lnTo>
                  <a:lnTo>
                    <a:pt x="1114158" y="305609"/>
                  </a:lnTo>
                  <a:lnTo>
                    <a:pt x="1195114" y="315728"/>
                  </a:lnTo>
                  <a:lnTo>
                    <a:pt x="1204222" y="316740"/>
                  </a:lnTo>
                  <a:lnTo>
                    <a:pt x="1285178" y="326860"/>
                  </a:lnTo>
                  <a:lnTo>
                    <a:pt x="1294285" y="327872"/>
                  </a:lnTo>
                  <a:lnTo>
                    <a:pt x="1383337" y="339003"/>
                  </a:lnTo>
                  <a:lnTo>
                    <a:pt x="1392445" y="340015"/>
                  </a:lnTo>
                  <a:lnTo>
                    <a:pt x="1473401" y="350135"/>
                  </a:lnTo>
                  <a:lnTo>
                    <a:pt x="1482508" y="351147"/>
                  </a:lnTo>
                  <a:lnTo>
                    <a:pt x="1563464" y="361266"/>
                  </a:lnTo>
                  <a:lnTo>
                    <a:pt x="1572572" y="362278"/>
                  </a:lnTo>
                  <a:lnTo>
                    <a:pt x="1653528" y="372398"/>
                  </a:lnTo>
                  <a:lnTo>
                    <a:pt x="1662636" y="373410"/>
                  </a:lnTo>
                  <a:lnTo>
                    <a:pt x="1662636" y="365314"/>
                  </a:lnTo>
                  <a:lnTo>
                    <a:pt x="1667695" y="324836"/>
                  </a:lnTo>
                  <a:lnTo>
                    <a:pt x="1668595" y="316740"/>
                  </a:lnTo>
                  <a:lnTo>
                    <a:pt x="1673767" y="275250"/>
                  </a:lnTo>
                  <a:lnTo>
                    <a:pt x="1674779" y="247928"/>
                  </a:lnTo>
                  <a:lnTo>
                    <a:pt x="1674779" y="244892"/>
                  </a:lnTo>
                  <a:lnTo>
                    <a:pt x="1673767" y="244892"/>
                  </a:lnTo>
                  <a:lnTo>
                    <a:pt x="1673767" y="240844"/>
                  </a:lnTo>
                  <a:lnTo>
                    <a:pt x="1672755" y="240844"/>
                  </a:lnTo>
                  <a:lnTo>
                    <a:pt x="1672755" y="237808"/>
                  </a:lnTo>
                  <a:lnTo>
                    <a:pt x="1671743" y="237808"/>
                  </a:lnTo>
                  <a:lnTo>
                    <a:pt x="1671743" y="233760"/>
                  </a:lnTo>
                  <a:lnTo>
                    <a:pt x="1670731" y="233760"/>
                  </a:lnTo>
                  <a:lnTo>
                    <a:pt x="1670731" y="230724"/>
                  </a:lnTo>
                  <a:lnTo>
                    <a:pt x="1669719" y="230724"/>
                  </a:lnTo>
                  <a:lnTo>
                    <a:pt x="1669719" y="228701"/>
                  </a:lnTo>
                  <a:lnTo>
                    <a:pt x="1668707" y="228701"/>
                  </a:lnTo>
                  <a:lnTo>
                    <a:pt x="1668707" y="226677"/>
                  </a:lnTo>
                  <a:lnTo>
                    <a:pt x="1667695" y="225665"/>
                  </a:lnTo>
                  <a:lnTo>
                    <a:pt x="1666683" y="225665"/>
                  </a:lnTo>
                  <a:lnTo>
                    <a:pt x="1666683" y="223641"/>
                  </a:lnTo>
                  <a:lnTo>
                    <a:pt x="1665672" y="222629"/>
                  </a:lnTo>
                  <a:lnTo>
                    <a:pt x="1664660" y="222629"/>
                  </a:lnTo>
                  <a:lnTo>
                    <a:pt x="1664660" y="220605"/>
                  </a:lnTo>
                  <a:lnTo>
                    <a:pt x="1663648" y="220605"/>
                  </a:lnTo>
                  <a:lnTo>
                    <a:pt x="1663648" y="218581"/>
                  </a:lnTo>
                  <a:lnTo>
                    <a:pt x="1662636" y="217569"/>
                  </a:lnTo>
                  <a:lnTo>
                    <a:pt x="1661624" y="217569"/>
                  </a:lnTo>
                  <a:lnTo>
                    <a:pt x="1661624" y="215545"/>
                  </a:lnTo>
                  <a:lnTo>
                    <a:pt x="1645432" y="199354"/>
                  </a:lnTo>
                  <a:lnTo>
                    <a:pt x="1639361" y="196318"/>
                  </a:lnTo>
                  <a:lnTo>
                    <a:pt x="1638349" y="195306"/>
                  </a:lnTo>
                  <a:lnTo>
                    <a:pt x="1630253" y="191258"/>
                  </a:lnTo>
                  <a:lnTo>
                    <a:pt x="1624182" y="189234"/>
                  </a:lnTo>
                  <a:lnTo>
                    <a:pt x="1620134" y="188222"/>
                  </a:lnTo>
                  <a:lnTo>
                    <a:pt x="1617098" y="187211"/>
                  </a:lnTo>
                  <a:lnTo>
                    <a:pt x="1613050" y="186199"/>
                  </a:lnTo>
                  <a:lnTo>
                    <a:pt x="1548285" y="178103"/>
                  </a:lnTo>
                  <a:lnTo>
                    <a:pt x="1539178" y="177091"/>
                  </a:lnTo>
                  <a:lnTo>
                    <a:pt x="1482508" y="170007"/>
                  </a:lnTo>
                  <a:lnTo>
                    <a:pt x="1473401" y="168995"/>
                  </a:lnTo>
                  <a:lnTo>
                    <a:pt x="1408636" y="160900"/>
                  </a:lnTo>
                  <a:lnTo>
                    <a:pt x="1399528" y="159888"/>
                  </a:lnTo>
                  <a:lnTo>
                    <a:pt x="1342859" y="152804"/>
                  </a:lnTo>
                  <a:lnTo>
                    <a:pt x="1333751" y="151792"/>
                  </a:lnTo>
                  <a:lnTo>
                    <a:pt x="1268987" y="143697"/>
                  </a:lnTo>
                  <a:lnTo>
                    <a:pt x="1259879" y="142685"/>
                  </a:lnTo>
                  <a:lnTo>
                    <a:pt x="1203210" y="135601"/>
                  </a:lnTo>
                  <a:lnTo>
                    <a:pt x="1194102" y="134589"/>
                  </a:lnTo>
                  <a:lnTo>
                    <a:pt x="1137433" y="127505"/>
                  </a:lnTo>
                  <a:lnTo>
                    <a:pt x="1128325" y="126493"/>
                  </a:lnTo>
                  <a:lnTo>
                    <a:pt x="1063560" y="118398"/>
                  </a:lnTo>
                  <a:lnTo>
                    <a:pt x="1054453" y="117386"/>
                  </a:lnTo>
                  <a:lnTo>
                    <a:pt x="997784" y="110302"/>
                  </a:lnTo>
                  <a:lnTo>
                    <a:pt x="988676" y="109290"/>
                  </a:lnTo>
                  <a:lnTo>
                    <a:pt x="923911" y="101195"/>
                  </a:lnTo>
                  <a:lnTo>
                    <a:pt x="914804" y="100183"/>
                  </a:lnTo>
                  <a:lnTo>
                    <a:pt x="858134" y="93099"/>
                  </a:lnTo>
                  <a:lnTo>
                    <a:pt x="849027" y="92087"/>
                  </a:lnTo>
                  <a:lnTo>
                    <a:pt x="792357" y="85003"/>
                  </a:lnTo>
                  <a:lnTo>
                    <a:pt x="783250" y="83991"/>
                  </a:lnTo>
                  <a:lnTo>
                    <a:pt x="718485" y="75896"/>
                  </a:lnTo>
                  <a:lnTo>
                    <a:pt x="709377" y="74884"/>
                  </a:lnTo>
                  <a:lnTo>
                    <a:pt x="652708" y="67800"/>
                  </a:lnTo>
                  <a:lnTo>
                    <a:pt x="643601" y="66788"/>
                  </a:lnTo>
                  <a:lnTo>
                    <a:pt x="578836" y="58693"/>
                  </a:lnTo>
                  <a:lnTo>
                    <a:pt x="569728" y="57681"/>
                  </a:lnTo>
                  <a:lnTo>
                    <a:pt x="513059" y="50597"/>
                  </a:lnTo>
                  <a:lnTo>
                    <a:pt x="503951" y="49585"/>
                  </a:lnTo>
                  <a:lnTo>
                    <a:pt x="447282" y="42501"/>
                  </a:lnTo>
                  <a:lnTo>
                    <a:pt x="438174" y="41490"/>
                  </a:lnTo>
                  <a:lnTo>
                    <a:pt x="373410" y="33394"/>
                  </a:lnTo>
                  <a:lnTo>
                    <a:pt x="364302" y="32382"/>
                  </a:lnTo>
                  <a:lnTo>
                    <a:pt x="307633" y="25298"/>
                  </a:lnTo>
                  <a:lnTo>
                    <a:pt x="298525" y="24286"/>
                  </a:lnTo>
                  <a:lnTo>
                    <a:pt x="233760" y="16191"/>
                  </a:lnTo>
                  <a:lnTo>
                    <a:pt x="224653" y="15179"/>
                  </a:lnTo>
                  <a:lnTo>
                    <a:pt x="167983" y="8095"/>
                  </a:lnTo>
                  <a:lnTo>
                    <a:pt x="158876" y="7083"/>
                  </a:lnTo>
                  <a:lnTo>
                    <a:pt x="1022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23" name="object 23"/>
            <p:cNvSpPr/>
            <p:nvPr/>
          </p:nvSpPr>
          <p:spPr>
            <a:xfrm>
              <a:off x="1500723" y="4329120"/>
              <a:ext cx="1675130" cy="374650"/>
            </a:xfrm>
            <a:custGeom>
              <a:avLst/>
              <a:gdLst/>
              <a:ahLst/>
              <a:cxnLst/>
              <a:rect l="l" t="t" r="r" b="b"/>
              <a:pathLst>
                <a:path w="1675130" h="374650">
                  <a:moveTo>
                    <a:pt x="1613050" y="187211"/>
                  </a:moveTo>
                  <a:lnTo>
                    <a:pt x="93099" y="0"/>
                  </a:lnTo>
                  <a:lnTo>
                    <a:pt x="74884" y="0"/>
                  </a:lnTo>
                  <a:lnTo>
                    <a:pt x="27322" y="28334"/>
                  </a:lnTo>
                  <a:lnTo>
                    <a:pt x="0" y="168995"/>
                  </a:lnTo>
                  <a:lnTo>
                    <a:pt x="1661624" y="374422"/>
                  </a:lnTo>
                  <a:lnTo>
                    <a:pt x="1674779" y="267155"/>
                  </a:lnTo>
                  <a:lnTo>
                    <a:pt x="1674779" y="248940"/>
                  </a:lnTo>
                  <a:lnTo>
                    <a:pt x="1646444" y="201378"/>
                  </a:lnTo>
                  <a:lnTo>
                    <a:pt x="1613050" y="18721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24" name="object 24"/>
            <p:cNvSpPr/>
            <p:nvPr/>
          </p:nvSpPr>
          <p:spPr>
            <a:xfrm>
              <a:off x="1542211" y="4344300"/>
              <a:ext cx="1317625" cy="408940"/>
            </a:xfrm>
            <a:custGeom>
              <a:avLst/>
              <a:gdLst/>
              <a:ahLst/>
              <a:cxnLst/>
              <a:rect l="l" t="t" r="r" b="b"/>
              <a:pathLst>
                <a:path w="1317625" h="408939">
                  <a:moveTo>
                    <a:pt x="912774" y="314718"/>
                  </a:moveTo>
                  <a:lnTo>
                    <a:pt x="12141" y="203403"/>
                  </a:lnTo>
                  <a:lnTo>
                    <a:pt x="0" y="297522"/>
                  </a:lnTo>
                  <a:lnTo>
                    <a:pt x="901649" y="408838"/>
                  </a:lnTo>
                  <a:lnTo>
                    <a:pt x="912774" y="314718"/>
                  </a:lnTo>
                  <a:close/>
                </a:path>
                <a:path w="1317625" h="408939">
                  <a:moveTo>
                    <a:pt x="1317561" y="157873"/>
                  </a:moveTo>
                  <a:lnTo>
                    <a:pt x="37439" y="0"/>
                  </a:lnTo>
                  <a:lnTo>
                    <a:pt x="18211" y="149771"/>
                  </a:lnTo>
                  <a:lnTo>
                    <a:pt x="1299337" y="308648"/>
                  </a:lnTo>
                  <a:lnTo>
                    <a:pt x="1317561" y="1578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25" name="object 25"/>
          <p:cNvSpPr txBox="1"/>
          <p:nvPr/>
        </p:nvSpPr>
        <p:spPr>
          <a:xfrm rot="420000">
            <a:off x="2995119" y="3209483"/>
            <a:ext cx="939958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68"/>
              </a:lnSpc>
            </a:pPr>
            <a:r>
              <a:rPr sz="760" dirty="0">
                <a:latin typeface="Arial"/>
                <a:cs typeface="Arial"/>
              </a:rPr>
              <a:t>WATERLOO</a:t>
            </a:r>
            <a:r>
              <a:rPr sz="760" spc="47" dirty="0">
                <a:latin typeface="Arial"/>
                <a:cs typeface="Arial"/>
              </a:rPr>
              <a:t> </a:t>
            </a:r>
            <a:r>
              <a:rPr sz="760" spc="-14" dirty="0">
                <a:latin typeface="Arial"/>
                <a:cs typeface="Arial"/>
              </a:rPr>
              <a:t>COURT</a:t>
            </a:r>
            <a:endParaRPr sz="76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 rot="420000">
            <a:off x="2981930" y="3337793"/>
            <a:ext cx="660891" cy="64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78"/>
              </a:lnSpc>
            </a:pPr>
            <a:r>
              <a:rPr sz="471" dirty="0">
                <a:solidFill>
                  <a:srgbClr val="FF0000"/>
                </a:solidFill>
                <a:latin typeface="Arial"/>
                <a:cs typeface="Arial"/>
              </a:rPr>
              <a:t>WATERLOO</a:t>
            </a:r>
            <a:r>
              <a:rPr sz="471" spc="1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471" spc="-7" dirty="0">
                <a:solidFill>
                  <a:srgbClr val="FF0000"/>
                </a:solidFill>
                <a:latin typeface="Arial"/>
                <a:cs typeface="Arial"/>
              </a:rPr>
              <a:t>CHANTRY</a:t>
            </a:r>
            <a:endParaRPr sz="471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320615" y="2134051"/>
            <a:ext cx="1692274" cy="148074"/>
          </a:xfrm>
          <a:custGeom>
            <a:avLst/>
            <a:gdLst/>
            <a:ahLst/>
            <a:cxnLst/>
            <a:rect l="l" t="t" r="r" b="b"/>
            <a:pathLst>
              <a:path w="2336800" h="204469">
                <a:moveTo>
                  <a:pt x="2336595" y="0"/>
                </a:moveTo>
                <a:lnTo>
                  <a:pt x="0" y="0"/>
                </a:lnTo>
                <a:lnTo>
                  <a:pt x="0" y="204414"/>
                </a:lnTo>
                <a:lnTo>
                  <a:pt x="2336595" y="204414"/>
                </a:lnTo>
                <a:lnTo>
                  <a:pt x="23365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28" name="object 28"/>
          <p:cNvSpPr txBox="1"/>
          <p:nvPr/>
        </p:nvSpPr>
        <p:spPr>
          <a:xfrm>
            <a:off x="3311418" y="2122967"/>
            <a:ext cx="1711128" cy="157320"/>
          </a:xfrm>
          <a:prstGeom prst="rect">
            <a:avLst/>
          </a:prstGeom>
        </p:spPr>
        <p:txBody>
          <a:bodyPr vert="horz" wrap="square" lIns="0" tIns="12416" rIns="0" bIns="0" rtlCol="0">
            <a:spAutoFit/>
          </a:bodyPr>
          <a:lstStyle/>
          <a:p>
            <a:pPr marL="9197">
              <a:spcBef>
                <a:spcPts val="98"/>
              </a:spcBef>
            </a:pPr>
            <a:r>
              <a:rPr sz="941" dirty="0">
                <a:latin typeface="Century Gothic"/>
                <a:cs typeface="Century Gothic"/>
              </a:rPr>
              <a:t>CHANTRY</a:t>
            </a:r>
            <a:r>
              <a:rPr sz="941" spc="76" dirty="0">
                <a:latin typeface="Century Gothic"/>
                <a:cs typeface="Century Gothic"/>
              </a:rPr>
              <a:t> </a:t>
            </a:r>
            <a:r>
              <a:rPr sz="941" dirty="0">
                <a:latin typeface="Century Gothic"/>
                <a:cs typeface="Century Gothic"/>
              </a:rPr>
              <a:t>CENTRE</a:t>
            </a:r>
            <a:r>
              <a:rPr sz="941" spc="51" dirty="0">
                <a:latin typeface="Century Gothic"/>
                <a:cs typeface="Century Gothic"/>
              </a:rPr>
              <a:t> </a:t>
            </a:r>
            <a:r>
              <a:rPr sz="941" dirty="0">
                <a:latin typeface="Century Gothic"/>
                <a:cs typeface="Century Gothic"/>
              </a:rPr>
              <a:t>CAR</a:t>
            </a:r>
            <a:r>
              <a:rPr sz="941" spc="58" dirty="0">
                <a:latin typeface="Century Gothic"/>
                <a:cs typeface="Century Gothic"/>
              </a:rPr>
              <a:t> </a:t>
            </a:r>
            <a:r>
              <a:rPr sz="941" spc="-14" dirty="0">
                <a:latin typeface="Century Gothic"/>
                <a:cs typeface="Century Gothic"/>
              </a:rPr>
              <a:t>PARK</a:t>
            </a:r>
            <a:endParaRPr sz="941">
              <a:latin typeface="Century Gothic"/>
              <a:cs typeface="Century Gothic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11953274" y="7354036"/>
            <a:ext cx="336615" cy="1221840"/>
            <a:chOff x="13931276" y="10154925"/>
            <a:chExt cx="464820" cy="1687195"/>
          </a:xfrm>
        </p:grpSpPr>
        <p:pic>
          <p:nvPicPr>
            <p:cNvPr id="30" name="object 3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213869" y="11773035"/>
              <a:ext cx="77920" cy="6881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325183" y="10170104"/>
              <a:ext cx="70836" cy="7893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4035765" y="10154925"/>
              <a:ext cx="77920" cy="6881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3932546" y="11748748"/>
              <a:ext cx="67800" cy="77920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13932546" y="10156949"/>
              <a:ext cx="461645" cy="1684020"/>
            </a:xfrm>
            <a:custGeom>
              <a:avLst/>
              <a:gdLst/>
              <a:ahLst/>
              <a:cxnLst/>
              <a:rect l="l" t="t" r="r" b="b"/>
              <a:pathLst>
                <a:path w="461644" h="1684020">
                  <a:moveTo>
                    <a:pt x="0" y="1593823"/>
                  </a:moveTo>
                  <a:lnTo>
                    <a:pt x="103219" y="65776"/>
                  </a:lnTo>
                </a:path>
                <a:path w="461644" h="1684020">
                  <a:moveTo>
                    <a:pt x="282334" y="1683887"/>
                  </a:moveTo>
                  <a:lnTo>
                    <a:pt x="66788" y="1669719"/>
                  </a:lnTo>
                </a:path>
                <a:path w="461644" h="1684020">
                  <a:moveTo>
                    <a:pt x="461449" y="92087"/>
                  </a:moveTo>
                  <a:lnTo>
                    <a:pt x="358230" y="1617098"/>
                  </a:lnTo>
                </a:path>
                <a:path w="461644" h="1684020">
                  <a:moveTo>
                    <a:pt x="179115" y="0"/>
                  </a:moveTo>
                  <a:lnTo>
                    <a:pt x="393649" y="141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35" name="object 35"/>
            <p:cNvSpPr/>
            <p:nvPr/>
          </p:nvSpPr>
          <p:spPr>
            <a:xfrm>
              <a:off x="14106602" y="10164032"/>
              <a:ext cx="287655" cy="1676400"/>
            </a:xfrm>
            <a:custGeom>
              <a:avLst/>
              <a:gdLst/>
              <a:ahLst/>
              <a:cxnLst/>
              <a:rect l="l" t="t" r="r" b="b"/>
              <a:pathLst>
                <a:path w="287655" h="1676400">
                  <a:moveTo>
                    <a:pt x="129529" y="0"/>
                  </a:moveTo>
                  <a:lnTo>
                    <a:pt x="113338" y="0"/>
                  </a:lnTo>
                  <a:lnTo>
                    <a:pt x="112326" y="14167"/>
                  </a:lnTo>
                  <a:lnTo>
                    <a:pt x="110437" y="42501"/>
                  </a:lnTo>
                  <a:lnTo>
                    <a:pt x="109290" y="58693"/>
                  </a:lnTo>
                  <a:lnTo>
                    <a:pt x="106254" y="104230"/>
                  </a:lnTo>
                  <a:lnTo>
                    <a:pt x="105242" y="118398"/>
                  </a:lnTo>
                  <a:lnTo>
                    <a:pt x="102207" y="163936"/>
                  </a:lnTo>
                  <a:lnTo>
                    <a:pt x="101195" y="178103"/>
                  </a:lnTo>
                  <a:lnTo>
                    <a:pt x="99171" y="208461"/>
                  </a:lnTo>
                  <a:lnTo>
                    <a:pt x="98159" y="222629"/>
                  </a:lnTo>
                  <a:lnTo>
                    <a:pt x="95123" y="268167"/>
                  </a:lnTo>
                  <a:lnTo>
                    <a:pt x="94111" y="282334"/>
                  </a:lnTo>
                  <a:lnTo>
                    <a:pt x="91075" y="327872"/>
                  </a:lnTo>
                  <a:lnTo>
                    <a:pt x="90063" y="342039"/>
                  </a:lnTo>
                  <a:lnTo>
                    <a:pt x="87027" y="387577"/>
                  </a:lnTo>
                  <a:lnTo>
                    <a:pt x="86015" y="401744"/>
                  </a:lnTo>
                  <a:lnTo>
                    <a:pt x="83991" y="432103"/>
                  </a:lnTo>
                  <a:lnTo>
                    <a:pt x="82980" y="446270"/>
                  </a:lnTo>
                  <a:lnTo>
                    <a:pt x="79944" y="491808"/>
                  </a:lnTo>
                  <a:lnTo>
                    <a:pt x="78932" y="505975"/>
                  </a:lnTo>
                  <a:lnTo>
                    <a:pt x="75896" y="551513"/>
                  </a:lnTo>
                  <a:lnTo>
                    <a:pt x="74884" y="565680"/>
                  </a:lnTo>
                  <a:lnTo>
                    <a:pt x="71848" y="611218"/>
                  </a:lnTo>
                  <a:lnTo>
                    <a:pt x="70836" y="625385"/>
                  </a:lnTo>
                  <a:lnTo>
                    <a:pt x="68812" y="655744"/>
                  </a:lnTo>
                  <a:lnTo>
                    <a:pt x="67800" y="669911"/>
                  </a:lnTo>
                  <a:lnTo>
                    <a:pt x="64764" y="715449"/>
                  </a:lnTo>
                  <a:lnTo>
                    <a:pt x="63752" y="729616"/>
                  </a:lnTo>
                  <a:lnTo>
                    <a:pt x="60717" y="775154"/>
                  </a:lnTo>
                  <a:lnTo>
                    <a:pt x="59705" y="789322"/>
                  </a:lnTo>
                  <a:lnTo>
                    <a:pt x="57681" y="819680"/>
                  </a:lnTo>
                  <a:lnTo>
                    <a:pt x="56669" y="833847"/>
                  </a:lnTo>
                  <a:lnTo>
                    <a:pt x="53633" y="879385"/>
                  </a:lnTo>
                  <a:lnTo>
                    <a:pt x="52621" y="893553"/>
                  </a:lnTo>
                  <a:lnTo>
                    <a:pt x="49585" y="939090"/>
                  </a:lnTo>
                  <a:lnTo>
                    <a:pt x="48573" y="953258"/>
                  </a:lnTo>
                  <a:lnTo>
                    <a:pt x="45537" y="998796"/>
                  </a:lnTo>
                  <a:lnTo>
                    <a:pt x="44525" y="1012963"/>
                  </a:lnTo>
                  <a:lnTo>
                    <a:pt x="42501" y="1043321"/>
                  </a:lnTo>
                  <a:lnTo>
                    <a:pt x="41490" y="1057489"/>
                  </a:lnTo>
                  <a:lnTo>
                    <a:pt x="38454" y="1103027"/>
                  </a:lnTo>
                  <a:lnTo>
                    <a:pt x="37442" y="1117194"/>
                  </a:lnTo>
                  <a:lnTo>
                    <a:pt x="34406" y="1162732"/>
                  </a:lnTo>
                  <a:lnTo>
                    <a:pt x="33394" y="1176899"/>
                  </a:lnTo>
                  <a:lnTo>
                    <a:pt x="30358" y="1222437"/>
                  </a:lnTo>
                  <a:lnTo>
                    <a:pt x="29418" y="1235592"/>
                  </a:lnTo>
                  <a:lnTo>
                    <a:pt x="27322" y="1266963"/>
                  </a:lnTo>
                  <a:lnTo>
                    <a:pt x="26310" y="1281130"/>
                  </a:lnTo>
                  <a:lnTo>
                    <a:pt x="23274" y="1326668"/>
                  </a:lnTo>
                  <a:lnTo>
                    <a:pt x="22262" y="1340835"/>
                  </a:lnTo>
                  <a:lnTo>
                    <a:pt x="19294" y="1385361"/>
                  </a:lnTo>
                  <a:lnTo>
                    <a:pt x="18287" y="1399528"/>
                  </a:lnTo>
                  <a:lnTo>
                    <a:pt x="15179" y="1446078"/>
                  </a:lnTo>
                  <a:lnTo>
                    <a:pt x="14167" y="1460245"/>
                  </a:lnTo>
                  <a:lnTo>
                    <a:pt x="12143" y="1490604"/>
                  </a:lnTo>
                  <a:lnTo>
                    <a:pt x="11131" y="1504771"/>
                  </a:lnTo>
                  <a:lnTo>
                    <a:pt x="8163" y="1549297"/>
                  </a:lnTo>
                  <a:lnTo>
                    <a:pt x="7083" y="1564476"/>
                  </a:lnTo>
                  <a:lnTo>
                    <a:pt x="4115" y="1609002"/>
                  </a:lnTo>
                  <a:lnTo>
                    <a:pt x="3035" y="1624182"/>
                  </a:lnTo>
                  <a:lnTo>
                    <a:pt x="1079" y="1653528"/>
                  </a:lnTo>
                  <a:lnTo>
                    <a:pt x="144" y="1666683"/>
                  </a:lnTo>
                  <a:lnTo>
                    <a:pt x="0" y="1667695"/>
                  </a:lnTo>
                  <a:lnTo>
                    <a:pt x="0" y="1668707"/>
                  </a:lnTo>
                  <a:lnTo>
                    <a:pt x="93099" y="1674779"/>
                  </a:lnTo>
                  <a:lnTo>
                    <a:pt x="126493" y="1675791"/>
                  </a:lnTo>
                  <a:lnTo>
                    <a:pt x="126493" y="1674779"/>
                  </a:lnTo>
                  <a:lnTo>
                    <a:pt x="144709" y="1668707"/>
                  </a:lnTo>
                  <a:lnTo>
                    <a:pt x="146732" y="1667695"/>
                  </a:lnTo>
                  <a:lnTo>
                    <a:pt x="147744" y="1666683"/>
                  </a:lnTo>
                  <a:lnTo>
                    <a:pt x="149768" y="1665672"/>
                  </a:lnTo>
                  <a:lnTo>
                    <a:pt x="150780" y="1664660"/>
                  </a:lnTo>
                  <a:lnTo>
                    <a:pt x="152804" y="1663648"/>
                  </a:lnTo>
                  <a:lnTo>
                    <a:pt x="153816" y="1662636"/>
                  </a:lnTo>
                  <a:lnTo>
                    <a:pt x="155840" y="1661624"/>
                  </a:lnTo>
                  <a:lnTo>
                    <a:pt x="156852" y="1660612"/>
                  </a:lnTo>
                  <a:lnTo>
                    <a:pt x="158876" y="1659600"/>
                  </a:lnTo>
                  <a:lnTo>
                    <a:pt x="164948" y="1653528"/>
                  </a:lnTo>
                  <a:lnTo>
                    <a:pt x="165960" y="1651504"/>
                  </a:lnTo>
                  <a:lnTo>
                    <a:pt x="171019" y="1646444"/>
                  </a:lnTo>
                  <a:lnTo>
                    <a:pt x="184175" y="1609002"/>
                  </a:lnTo>
                  <a:lnTo>
                    <a:pt x="188155" y="1550309"/>
                  </a:lnTo>
                  <a:lnTo>
                    <a:pt x="189234" y="1535130"/>
                  </a:lnTo>
                  <a:lnTo>
                    <a:pt x="193282" y="1474413"/>
                  </a:lnTo>
                  <a:lnTo>
                    <a:pt x="194294" y="1460245"/>
                  </a:lnTo>
                  <a:lnTo>
                    <a:pt x="198275" y="1400540"/>
                  </a:lnTo>
                  <a:lnTo>
                    <a:pt x="199282" y="1386373"/>
                  </a:lnTo>
                  <a:lnTo>
                    <a:pt x="203402" y="1324644"/>
                  </a:lnTo>
                  <a:lnTo>
                    <a:pt x="204414" y="1310477"/>
                  </a:lnTo>
                  <a:lnTo>
                    <a:pt x="208461" y="1249759"/>
                  </a:lnTo>
                  <a:lnTo>
                    <a:pt x="209401" y="1236604"/>
                  </a:lnTo>
                  <a:lnTo>
                    <a:pt x="213521" y="1174875"/>
                  </a:lnTo>
                  <a:lnTo>
                    <a:pt x="214533" y="1160708"/>
                  </a:lnTo>
                  <a:lnTo>
                    <a:pt x="218581" y="1099991"/>
                  </a:lnTo>
                  <a:lnTo>
                    <a:pt x="219593" y="1085823"/>
                  </a:lnTo>
                  <a:lnTo>
                    <a:pt x="222629" y="1040286"/>
                  </a:lnTo>
                  <a:lnTo>
                    <a:pt x="223641" y="1026118"/>
                  </a:lnTo>
                  <a:lnTo>
                    <a:pt x="227689" y="965401"/>
                  </a:lnTo>
                  <a:lnTo>
                    <a:pt x="228701" y="951234"/>
                  </a:lnTo>
                  <a:lnTo>
                    <a:pt x="232748" y="890517"/>
                  </a:lnTo>
                  <a:lnTo>
                    <a:pt x="233760" y="876349"/>
                  </a:lnTo>
                  <a:lnTo>
                    <a:pt x="237808" y="815632"/>
                  </a:lnTo>
                  <a:lnTo>
                    <a:pt x="238820" y="801465"/>
                  </a:lnTo>
                  <a:lnTo>
                    <a:pt x="242868" y="740748"/>
                  </a:lnTo>
                  <a:lnTo>
                    <a:pt x="243880" y="726581"/>
                  </a:lnTo>
                  <a:lnTo>
                    <a:pt x="247928" y="665864"/>
                  </a:lnTo>
                  <a:lnTo>
                    <a:pt x="248940" y="651696"/>
                  </a:lnTo>
                  <a:lnTo>
                    <a:pt x="252987" y="590979"/>
                  </a:lnTo>
                  <a:lnTo>
                    <a:pt x="253999" y="576812"/>
                  </a:lnTo>
                  <a:lnTo>
                    <a:pt x="257035" y="531274"/>
                  </a:lnTo>
                  <a:lnTo>
                    <a:pt x="258047" y="517107"/>
                  </a:lnTo>
                  <a:lnTo>
                    <a:pt x="262095" y="456390"/>
                  </a:lnTo>
                  <a:lnTo>
                    <a:pt x="263107" y="442222"/>
                  </a:lnTo>
                  <a:lnTo>
                    <a:pt x="267155" y="381505"/>
                  </a:lnTo>
                  <a:lnTo>
                    <a:pt x="268167" y="367338"/>
                  </a:lnTo>
                  <a:lnTo>
                    <a:pt x="272214" y="306621"/>
                  </a:lnTo>
                  <a:lnTo>
                    <a:pt x="273226" y="292453"/>
                  </a:lnTo>
                  <a:lnTo>
                    <a:pt x="277274" y="231736"/>
                  </a:lnTo>
                  <a:lnTo>
                    <a:pt x="278286" y="217569"/>
                  </a:lnTo>
                  <a:lnTo>
                    <a:pt x="282334" y="156852"/>
                  </a:lnTo>
                  <a:lnTo>
                    <a:pt x="283346" y="142685"/>
                  </a:lnTo>
                  <a:lnTo>
                    <a:pt x="286382" y="97147"/>
                  </a:lnTo>
                  <a:lnTo>
                    <a:pt x="287394" y="64764"/>
                  </a:lnTo>
                  <a:lnTo>
                    <a:pt x="286382" y="64764"/>
                  </a:lnTo>
                  <a:lnTo>
                    <a:pt x="286382" y="61729"/>
                  </a:lnTo>
                  <a:lnTo>
                    <a:pt x="285370" y="61729"/>
                  </a:lnTo>
                  <a:lnTo>
                    <a:pt x="285370" y="58693"/>
                  </a:lnTo>
                  <a:lnTo>
                    <a:pt x="284358" y="58693"/>
                  </a:lnTo>
                  <a:lnTo>
                    <a:pt x="284358" y="55657"/>
                  </a:lnTo>
                  <a:lnTo>
                    <a:pt x="283346" y="55657"/>
                  </a:lnTo>
                  <a:lnTo>
                    <a:pt x="283346" y="52621"/>
                  </a:lnTo>
                  <a:lnTo>
                    <a:pt x="282334" y="52621"/>
                  </a:lnTo>
                  <a:lnTo>
                    <a:pt x="282334" y="49585"/>
                  </a:lnTo>
                  <a:lnTo>
                    <a:pt x="281322" y="49585"/>
                  </a:lnTo>
                  <a:lnTo>
                    <a:pt x="281322" y="47561"/>
                  </a:lnTo>
                  <a:lnTo>
                    <a:pt x="280310" y="47561"/>
                  </a:lnTo>
                  <a:lnTo>
                    <a:pt x="280310" y="45537"/>
                  </a:lnTo>
                  <a:lnTo>
                    <a:pt x="279298" y="45537"/>
                  </a:lnTo>
                  <a:lnTo>
                    <a:pt x="279298" y="43513"/>
                  </a:lnTo>
                  <a:lnTo>
                    <a:pt x="278286" y="42501"/>
                  </a:lnTo>
                  <a:lnTo>
                    <a:pt x="277274" y="42501"/>
                  </a:lnTo>
                  <a:lnTo>
                    <a:pt x="277274" y="40478"/>
                  </a:lnTo>
                  <a:lnTo>
                    <a:pt x="276262" y="39466"/>
                  </a:lnTo>
                  <a:lnTo>
                    <a:pt x="275250" y="39466"/>
                  </a:lnTo>
                  <a:lnTo>
                    <a:pt x="275250" y="37442"/>
                  </a:lnTo>
                  <a:lnTo>
                    <a:pt x="274238" y="37442"/>
                  </a:lnTo>
                  <a:lnTo>
                    <a:pt x="274238" y="35418"/>
                  </a:lnTo>
                  <a:lnTo>
                    <a:pt x="273226" y="34406"/>
                  </a:lnTo>
                  <a:lnTo>
                    <a:pt x="272214" y="34406"/>
                  </a:lnTo>
                  <a:lnTo>
                    <a:pt x="272214" y="32382"/>
                  </a:lnTo>
                  <a:lnTo>
                    <a:pt x="265131" y="25298"/>
                  </a:lnTo>
                  <a:lnTo>
                    <a:pt x="263107" y="24286"/>
                  </a:lnTo>
                  <a:lnTo>
                    <a:pt x="258047" y="19227"/>
                  </a:lnTo>
                  <a:lnTo>
                    <a:pt x="239832" y="10119"/>
                  </a:lnTo>
                  <a:lnTo>
                    <a:pt x="235784" y="9107"/>
                  </a:lnTo>
                  <a:lnTo>
                    <a:pt x="230724" y="8095"/>
                  </a:lnTo>
                  <a:lnTo>
                    <a:pt x="226677" y="7083"/>
                  </a:lnTo>
                  <a:lnTo>
                    <a:pt x="221617" y="6071"/>
                  </a:lnTo>
                  <a:lnTo>
                    <a:pt x="1295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36" name="object 36"/>
            <p:cNvSpPr/>
            <p:nvPr/>
          </p:nvSpPr>
          <p:spPr>
            <a:xfrm>
              <a:off x="14106602" y="10164032"/>
              <a:ext cx="287655" cy="1677035"/>
            </a:xfrm>
            <a:custGeom>
              <a:avLst/>
              <a:gdLst/>
              <a:ahLst/>
              <a:cxnLst/>
              <a:rect l="l" t="t" r="r" b="b"/>
              <a:pathLst>
                <a:path w="287655" h="1677034">
                  <a:moveTo>
                    <a:pt x="287394" y="82980"/>
                  </a:moveTo>
                  <a:lnTo>
                    <a:pt x="270191" y="31370"/>
                  </a:lnTo>
                  <a:lnTo>
                    <a:pt x="221617" y="7083"/>
                  </a:lnTo>
                  <a:lnTo>
                    <a:pt x="113338" y="0"/>
                  </a:lnTo>
                  <a:lnTo>
                    <a:pt x="0" y="1669719"/>
                  </a:lnTo>
                  <a:lnTo>
                    <a:pt x="108278" y="1676803"/>
                  </a:lnTo>
                  <a:lnTo>
                    <a:pt x="126493" y="1675791"/>
                  </a:lnTo>
                  <a:lnTo>
                    <a:pt x="172031" y="1645432"/>
                  </a:lnTo>
                  <a:lnTo>
                    <a:pt x="287394" y="8298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37" name="object 37"/>
            <p:cNvSpPr/>
            <p:nvPr/>
          </p:nvSpPr>
          <p:spPr>
            <a:xfrm>
              <a:off x="13932547" y="10156948"/>
              <a:ext cx="287655" cy="1676400"/>
            </a:xfrm>
            <a:custGeom>
              <a:avLst/>
              <a:gdLst/>
              <a:ahLst/>
              <a:cxnLst/>
              <a:rect l="l" t="t" r="r" b="b"/>
              <a:pathLst>
                <a:path w="287655" h="1676400">
                  <a:moveTo>
                    <a:pt x="195306" y="0"/>
                  </a:moveTo>
                  <a:lnTo>
                    <a:pt x="160900" y="0"/>
                  </a:lnTo>
                  <a:lnTo>
                    <a:pt x="158876" y="1011"/>
                  </a:lnTo>
                  <a:lnTo>
                    <a:pt x="143697" y="6071"/>
                  </a:lnTo>
                  <a:lnTo>
                    <a:pt x="142685" y="7083"/>
                  </a:lnTo>
                  <a:lnTo>
                    <a:pt x="140661" y="8095"/>
                  </a:lnTo>
                  <a:lnTo>
                    <a:pt x="139649" y="9107"/>
                  </a:lnTo>
                  <a:lnTo>
                    <a:pt x="135601" y="11131"/>
                  </a:lnTo>
                  <a:lnTo>
                    <a:pt x="134589" y="12143"/>
                  </a:lnTo>
                  <a:lnTo>
                    <a:pt x="132565" y="13155"/>
                  </a:lnTo>
                  <a:lnTo>
                    <a:pt x="131553" y="14167"/>
                  </a:lnTo>
                  <a:lnTo>
                    <a:pt x="127505" y="16191"/>
                  </a:lnTo>
                  <a:lnTo>
                    <a:pt x="126493" y="18215"/>
                  </a:lnTo>
                  <a:lnTo>
                    <a:pt x="121434" y="23274"/>
                  </a:lnTo>
                  <a:lnTo>
                    <a:pt x="120422" y="25298"/>
                  </a:lnTo>
                  <a:lnTo>
                    <a:pt x="115362" y="30358"/>
                  </a:lnTo>
                  <a:lnTo>
                    <a:pt x="107266" y="46549"/>
                  </a:lnTo>
                  <a:lnTo>
                    <a:pt x="106254" y="51609"/>
                  </a:lnTo>
                  <a:lnTo>
                    <a:pt x="105242" y="55657"/>
                  </a:lnTo>
                  <a:lnTo>
                    <a:pt x="104230" y="60717"/>
                  </a:lnTo>
                  <a:lnTo>
                    <a:pt x="103219" y="64764"/>
                  </a:lnTo>
                  <a:lnTo>
                    <a:pt x="98159" y="140661"/>
                  </a:lnTo>
                  <a:lnTo>
                    <a:pt x="97147" y="154828"/>
                  </a:lnTo>
                  <a:lnTo>
                    <a:pt x="93099" y="215545"/>
                  </a:lnTo>
                  <a:lnTo>
                    <a:pt x="92087" y="229712"/>
                  </a:lnTo>
                  <a:lnTo>
                    <a:pt x="88107" y="289418"/>
                  </a:lnTo>
                  <a:lnTo>
                    <a:pt x="87027" y="304597"/>
                  </a:lnTo>
                  <a:lnTo>
                    <a:pt x="82980" y="365314"/>
                  </a:lnTo>
                  <a:lnTo>
                    <a:pt x="81968" y="379481"/>
                  </a:lnTo>
                  <a:lnTo>
                    <a:pt x="77987" y="439186"/>
                  </a:lnTo>
                  <a:lnTo>
                    <a:pt x="76980" y="453354"/>
                  </a:lnTo>
                  <a:lnTo>
                    <a:pt x="72860" y="515083"/>
                  </a:lnTo>
                  <a:lnTo>
                    <a:pt x="71848" y="529250"/>
                  </a:lnTo>
                  <a:lnTo>
                    <a:pt x="67800" y="589967"/>
                  </a:lnTo>
                  <a:lnTo>
                    <a:pt x="66788" y="604134"/>
                  </a:lnTo>
                  <a:lnTo>
                    <a:pt x="62740" y="664852"/>
                  </a:lnTo>
                  <a:lnTo>
                    <a:pt x="61729" y="679019"/>
                  </a:lnTo>
                  <a:lnTo>
                    <a:pt x="57681" y="739736"/>
                  </a:lnTo>
                  <a:lnTo>
                    <a:pt x="56669" y="753903"/>
                  </a:lnTo>
                  <a:lnTo>
                    <a:pt x="52621" y="814620"/>
                  </a:lnTo>
                  <a:lnTo>
                    <a:pt x="51609" y="828788"/>
                  </a:lnTo>
                  <a:lnTo>
                    <a:pt x="46549" y="904684"/>
                  </a:lnTo>
                  <a:lnTo>
                    <a:pt x="45537" y="918851"/>
                  </a:lnTo>
                  <a:lnTo>
                    <a:pt x="41490" y="979568"/>
                  </a:lnTo>
                  <a:lnTo>
                    <a:pt x="40478" y="993736"/>
                  </a:lnTo>
                  <a:lnTo>
                    <a:pt x="36430" y="1054453"/>
                  </a:lnTo>
                  <a:lnTo>
                    <a:pt x="35418" y="1068620"/>
                  </a:lnTo>
                  <a:lnTo>
                    <a:pt x="31370" y="1129337"/>
                  </a:lnTo>
                  <a:lnTo>
                    <a:pt x="30358" y="1143505"/>
                  </a:lnTo>
                  <a:lnTo>
                    <a:pt x="26310" y="1204222"/>
                  </a:lnTo>
                  <a:lnTo>
                    <a:pt x="25298" y="1218389"/>
                  </a:lnTo>
                  <a:lnTo>
                    <a:pt x="21250" y="1279106"/>
                  </a:lnTo>
                  <a:lnTo>
                    <a:pt x="20239" y="1293273"/>
                  </a:lnTo>
                  <a:lnTo>
                    <a:pt x="16191" y="1353990"/>
                  </a:lnTo>
                  <a:lnTo>
                    <a:pt x="15179" y="1368158"/>
                  </a:lnTo>
                  <a:lnTo>
                    <a:pt x="11131" y="1428875"/>
                  </a:lnTo>
                  <a:lnTo>
                    <a:pt x="10119" y="1443042"/>
                  </a:lnTo>
                  <a:lnTo>
                    <a:pt x="6071" y="1503759"/>
                  </a:lnTo>
                  <a:lnTo>
                    <a:pt x="5059" y="1517927"/>
                  </a:lnTo>
                  <a:lnTo>
                    <a:pt x="1011" y="1578644"/>
                  </a:lnTo>
                  <a:lnTo>
                    <a:pt x="0" y="1592811"/>
                  </a:lnTo>
                  <a:lnTo>
                    <a:pt x="1011" y="1593823"/>
                  </a:lnTo>
                  <a:lnTo>
                    <a:pt x="1011" y="1602931"/>
                  </a:lnTo>
                  <a:lnTo>
                    <a:pt x="2023" y="1602931"/>
                  </a:lnTo>
                  <a:lnTo>
                    <a:pt x="2023" y="1612038"/>
                  </a:lnTo>
                  <a:lnTo>
                    <a:pt x="3035" y="1612038"/>
                  </a:lnTo>
                  <a:lnTo>
                    <a:pt x="3035" y="1615074"/>
                  </a:lnTo>
                  <a:lnTo>
                    <a:pt x="4047" y="1615074"/>
                  </a:lnTo>
                  <a:lnTo>
                    <a:pt x="4047" y="1618110"/>
                  </a:lnTo>
                  <a:lnTo>
                    <a:pt x="5059" y="1618110"/>
                  </a:lnTo>
                  <a:lnTo>
                    <a:pt x="5059" y="1621146"/>
                  </a:lnTo>
                  <a:lnTo>
                    <a:pt x="6071" y="1621146"/>
                  </a:lnTo>
                  <a:lnTo>
                    <a:pt x="6071" y="1624182"/>
                  </a:lnTo>
                  <a:lnTo>
                    <a:pt x="7083" y="1624182"/>
                  </a:lnTo>
                  <a:lnTo>
                    <a:pt x="7083" y="1627217"/>
                  </a:lnTo>
                  <a:lnTo>
                    <a:pt x="8095" y="1627217"/>
                  </a:lnTo>
                  <a:lnTo>
                    <a:pt x="8095" y="1630253"/>
                  </a:lnTo>
                  <a:lnTo>
                    <a:pt x="9107" y="1630253"/>
                  </a:lnTo>
                  <a:lnTo>
                    <a:pt x="10119" y="1631265"/>
                  </a:lnTo>
                  <a:lnTo>
                    <a:pt x="10119" y="1633289"/>
                  </a:lnTo>
                  <a:lnTo>
                    <a:pt x="11131" y="1633289"/>
                  </a:lnTo>
                  <a:lnTo>
                    <a:pt x="12143" y="1634301"/>
                  </a:lnTo>
                  <a:lnTo>
                    <a:pt x="12143" y="1636325"/>
                  </a:lnTo>
                  <a:lnTo>
                    <a:pt x="13155" y="1636325"/>
                  </a:lnTo>
                  <a:lnTo>
                    <a:pt x="14167" y="1637337"/>
                  </a:lnTo>
                  <a:lnTo>
                    <a:pt x="14167" y="1639361"/>
                  </a:lnTo>
                  <a:lnTo>
                    <a:pt x="15179" y="1639361"/>
                  </a:lnTo>
                  <a:lnTo>
                    <a:pt x="16191" y="1640373"/>
                  </a:lnTo>
                  <a:lnTo>
                    <a:pt x="16191" y="1642397"/>
                  </a:lnTo>
                  <a:lnTo>
                    <a:pt x="17203" y="1642397"/>
                  </a:lnTo>
                  <a:lnTo>
                    <a:pt x="18215" y="1643409"/>
                  </a:lnTo>
                  <a:lnTo>
                    <a:pt x="18215" y="1645432"/>
                  </a:lnTo>
                  <a:lnTo>
                    <a:pt x="20239" y="1645432"/>
                  </a:lnTo>
                  <a:lnTo>
                    <a:pt x="25298" y="1650492"/>
                  </a:lnTo>
                  <a:lnTo>
                    <a:pt x="27322" y="1651504"/>
                  </a:lnTo>
                  <a:lnTo>
                    <a:pt x="32382" y="1656564"/>
                  </a:lnTo>
                  <a:lnTo>
                    <a:pt x="48573" y="1664660"/>
                  </a:lnTo>
                  <a:lnTo>
                    <a:pt x="53633" y="1665672"/>
                  </a:lnTo>
                  <a:lnTo>
                    <a:pt x="57681" y="1666683"/>
                  </a:lnTo>
                  <a:lnTo>
                    <a:pt x="62740" y="1667695"/>
                  </a:lnTo>
                  <a:lnTo>
                    <a:pt x="66788" y="1668707"/>
                  </a:lnTo>
                  <a:lnTo>
                    <a:pt x="175067" y="1675791"/>
                  </a:lnTo>
                  <a:lnTo>
                    <a:pt x="175067" y="1661624"/>
                  </a:lnTo>
                  <a:lnTo>
                    <a:pt x="177091" y="1631265"/>
                  </a:lnTo>
                  <a:lnTo>
                    <a:pt x="178031" y="1618110"/>
                  </a:lnTo>
                  <a:lnTo>
                    <a:pt x="181139" y="1571560"/>
                  </a:lnTo>
                  <a:lnTo>
                    <a:pt x="182151" y="1557393"/>
                  </a:lnTo>
                  <a:lnTo>
                    <a:pt x="185187" y="1511855"/>
                  </a:lnTo>
                  <a:lnTo>
                    <a:pt x="186199" y="1497688"/>
                  </a:lnTo>
                  <a:lnTo>
                    <a:pt x="188222" y="1467329"/>
                  </a:lnTo>
                  <a:lnTo>
                    <a:pt x="189234" y="1453162"/>
                  </a:lnTo>
                  <a:lnTo>
                    <a:pt x="192270" y="1407624"/>
                  </a:lnTo>
                  <a:lnTo>
                    <a:pt x="193282" y="1393457"/>
                  </a:lnTo>
                  <a:lnTo>
                    <a:pt x="196318" y="1347919"/>
                  </a:lnTo>
                  <a:lnTo>
                    <a:pt x="197330" y="1333751"/>
                  </a:lnTo>
                  <a:lnTo>
                    <a:pt x="200366" y="1288214"/>
                  </a:lnTo>
                  <a:lnTo>
                    <a:pt x="201378" y="1274046"/>
                  </a:lnTo>
                  <a:lnTo>
                    <a:pt x="203402" y="1243688"/>
                  </a:lnTo>
                  <a:lnTo>
                    <a:pt x="204414" y="1229520"/>
                  </a:lnTo>
                  <a:lnTo>
                    <a:pt x="207450" y="1183983"/>
                  </a:lnTo>
                  <a:lnTo>
                    <a:pt x="208461" y="1169815"/>
                  </a:lnTo>
                  <a:lnTo>
                    <a:pt x="211497" y="1124278"/>
                  </a:lnTo>
                  <a:lnTo>
                    <a:pt x="212509" y="1110110"/>
                  </a:lnTo>
                  <a:lnTo>
                    <a:pt x="215545" y="1064572"/>
                  </a:lnTo>
                  <a:lnTo>
                    <a:pt x="216557" y="1050405"/>
                  </a:lnTo>
                  <a:lnTo>
                    <a:pt x="218581" y="1020047"/>
                  </a:lnTo>
                  <a:lnTo>
                    <a:pt x="219593" y="1005879"/>
                  </a:lnTo>
                  <a:lnTo>
                    <a:pt x="222629" y="960341"/>
                  </a:lnTo>
                  <a:lnTo>
                    <a:pt x="223641" y="946174"/>
                  </a:lnTo>
                  <a:lnTo>
                    <a:pt x="226677" y="900636"/>
                  </a:lnTo>
                  <a:lnTo>
                    <a:pt x="227689" y="886469"/>
                  </a:lnTo>
                  <a:lnTo>
                    <a:pt x="230724" y="840931"/>
                  </a:lnTo>
                  <a:lnTo>
                    <a:pt x="231736" y="826764"/>
                  </a:lnTo>
                  <a:lnTo>
                    <a:pt x="233760" y="796405"/>
                  </a:lnTo>
                  <a:lnTo>
                    <a:pt x="234772" y="782238"/>
                  </a:lnTo>
                  <a:lnTo>
                    <a:pt x="237808" y="736700"/>
                  </a:lnTo>
                  <a:lnTo>
                    <a:pt x="238820" y="722533"/>
                  </a:lnTo>
                  <a:lnTo>
                    <a:pt x="241856" y="676995"/>
                  </a:lnTo>
                  <a:lnTo>
                    <a:pt x="242868" y="662828"/>
                  </a:lnTo>
                  <a:lnTo>
                    <a:pt x="244892" y="632469"/>
                  </a:lnTo>
                  <a:lnTo>
                    <a:pt x="245904" y="618302"/>
                  </a:lnTo>
                  <a:lnTo>
                    <a:pt x="248940" y="572764"/>
                  </a:lnTo>
                  <a:lnTo>
                    <a:pt x="249951" y="558597"/>
                  </a:lnTo>
                  <a:lnTo>
                    <a:pt x="252987" y="513059"/>
                  </a:lnTo>
                  <a:lnTo>
                    <a:pt x="253999" y="498892"/>
                  </a:lnTo>
                  <a:lnTo>
                    <a:pt x="256968" y="454366"/>
                  </a:lnTo>
                  <a:lnTo>
                    <a:pt x="257975" y="440198"/>
                  </a:lnTo>
                  <a:lnTo>
                    <a:pt x="260071" y="408828"/>
                  </a:lnTo>
                  <a:lnTo>
                    <a:pt x="261083" y="394661"/>
                  </a:lnTo>
                  <a:lnTo>
                    <a:pt x="264119" y="349123"/>
                  </a:lnTo>
                  <a:lnTo>
                    <a:pt x="265131" y="334955"/>
                  </a:lnTo>
                  <a:lnTo>
                    <a:pt x="268099" y="290430"/>
                  </a:lnTo>
                  <a:lnTo>
                    <a:pt x="269179" y="275250"/>
                  </a:lnTo>
                  <a:lnTo>
                    <a:pt x="272214" y="229712"/>
                  </a:lnTo>
                  <a:lnTo>
                    <a:pt x="273226" y="215545"/>
                  </a:lnTo>
                  <a:lnTo>
                    <a:pt x="275250" y="185187"/>
                  </a:lnTo>
                  <a:lnTo>
                    <a:pt x="276262" y="171019"/>
                  </a:lnTo>
                  <a:lnTo>
                    <a:pt x="279298" y="125481"/>
                  </a:lnTo>
                  <a:lnTo>
                    <a:pt x="280310" y="111314"/>
                  </a:lnTo>
                  <a:lnTo>
                    <a:pt x="283346" y="65776"/>
                  </a:lnTo>
                  <a:lnTo>
                    <a:pt x="284358" y="51609"/>
                  </a:lnTo>
                  <a:lnTo>
                    <a:pt x="287259" y="8095"/>
                  </a:lnTo>
                  <a:lnTo>
                    <a:pt x="287394" y="7083"/>
                  </a:lnTo>
                  <a:lnTo>
                    <a:pt x="287394" y="6071"/>
                  </a:lnTo>
                  <a:lnTo>
                    <a:pt x="1953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38" name="object 38"/>
            <p:cNvSpPr/>
            <p:nvPr/>
          </p:nvSpPr>
          <p:spPr>
            <a:xfrm>
              <a:off x="13932546" y="10156949"/>
              <a:ext cx="287655" cy="1677035"/>
            </a:xfrm>
            <a:custGeom>
              <a:avLst/>
              <a:gdLst/>
              <a:ahLst/>
              <a:cxnLst/>
              <a:rect l="l" t="t" r="r" b="b"/>
              <a:pathLst>
                <a:path w="287655" h="1677034">
                  <a:moveTo>
                    <a:pt x="103219" y="65776"/>
                  </a:moveTo>
                  <a:lnTo>
                    <a:pt x="0" y="1593823"/>
                  </a:lnTo>
                  <a:lnTo>
                    <a:pt x="2023" y="1612038"/>
                  </a:lnTo>
                  <a:lnTo>
                    <a:pt x="8095" y="1630253"/>
                  </a:lnTo>
                  <a:lnTo>
                    <a:pt x="48573" y="1665671"/>
                  </a:lnTo>
                  <a:lnTo>
                    <a:pt x="174055" y="1676803"/>
                  </a:lnTo>
                  <a:lnTo>
                    <a:pt x="287394" y="7083"/>
                  </a:lnTo>
                  <a:lnTo>
                    <a:pt x="179115" y="0"/>
                  </a:lnTo>
                  <a:lnTo>
                    <a:pt x="160900" y="1011"/>
                  </a:lnTo>
                  <a:lnTo>
                    <a:pt x="115362" y="31370"/>
                  </a:lnTo>
                  <a:lnTo>
                    <a:pt x="103219" y="6577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39" name="object 39"/>
            <p:cNvSpPr/>
            <p:nvPr/>
          </p:nvSpPr>
          <p:spPr>
            <a:xfrm>
              <a:off x="13948728" y="10861268"/>
              <a:ext cx="360680" cy="923290"/>
            </a:xfrm>
            <a:custGeom>
              <a:avLst/>
              <a:gdLst/>
              <a:ahLst/>
              <a:cxnLst/>
              <a:rect l="l" t="t" r="r" b="b"/>
              <a:pathLst>
                <a:path w="360680" h="923290">
                  <a:moveTo>
                    <a:pt x="211505" y="10121"/>
                  </a:moveTo>
                  <a:lnTo>
                    <a:pt x="60718" y="0"/>
                  </a:lnTo>
                  <a:lnTo>
                    <a:pt x="0" y="902665"/>
                  </a:lnTo>
                  <a:lnTo>
                    <a:pt x="150787" y="912787"/>
                  </a:lnTo>
                  <a:lnTo>
                    <a:pt x="211505" y="10121"/>
                  </a:lnTo>
                  <a:close/>
                </a:path>
                <a:path w="360680" h="923290">
                  <a:moveTo>
                    <a:pt x="360260" y="16192"/>
                  </a:moveTo>
                  <a:lnTo>
                    <a:pt x="265137" y="10121"/>
                  </a:lnTo>
                  <a:lnTo>
                    <a:pt x="204419" y="916838"/>
                  </a:lnTo>
                  <a:lnTo>
                    <a:pt x="298526" y="922909"/>
                  </a:lnTo>
                  <a:lnTo>
                    <a:pt x="360260" y="161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40" name="object 40"/>
          <p:cNvSpPr txBox="1"/>
          <p:nvPr/>
        </p:nvSpPr>
        <p:spPr>
          <a:xfrm rot="16440000">
            <a:off x="11714786" y="8145417"/>
            <a:ext cx="662053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68"/>
              </a:lnSpc>
            </a:pPr>
            <a:r>
              <a:rPr sz="760" dirty="0">
                <a:latin typeface="Arial"/>
                <a:cs typeface="Arial"/>
              </a:rPr>
              <a:t>HIGH</a:t>
            </a:r>
            <a:r>
              <a:rPr sz="760" spc="-7" dirty="0">
                <a:latin typeface="Arial"/>
                <a:cs typeface="Arial"/>
              </a:rPr>
              <a:t> STREET</a:t>
            </a:r>
            <a:endParaRPr sz="76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 rot="16440000">
            <a:off x="11841990" y="8171554"/>
            <a:ext cx="661349" cy="64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78"/>
              </a:lnSpc>
            </a:pPr>
            <a:r>
              <a:rPr sz="471" dirty="0">
                <a:solidFill>
                  <a:srgbClr val="FF0000"/>
                </a:solidFill>
                <a:latin typeface="Arial"/>
                <a:cs typeface="Arial"/>
              </a:rPr>
              <a:t>WATERLOO</a:t>
            </a:r>
            <a:r>
              <a:rPr sz="471" spc="1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471" spc="-7" dirty="0">
                <a:solidFill>
                  <a:srgbClr val="FF0000"/>
                </a:solidFill>
                <a:latin typeface="Arial"/>
                <a:cs typeface="Arial"/>
              </a:rPr>
              <a:t>CHANTRY</a:t>
            </a:r>
            <a:endParaRPr sz="471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631583" y="3020758"/>
            <a:ext cx="850276" cy="14617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80" rIns="0" bIns="0" rtlCol="0">
            <a:spAutoFit/>
          </a:bodyPr>
          <a:lstStyle/>
          <a:p>
            <a:pPr>
              <a:spcBef>
                <a:spcPts val="11"/>
              </a:spcBef>
            </a:pPr>
            <a:r>
              <a:rPr sz="941" dirty="0">
                <a:latin typeface="Century Gothic"/>
                <a:cs typeface="Century Gothic"/>
              </a:rPr>
              <a:t>SERVICE</a:t>
            </a:r>
            <a:r>
              <a:rPr sz="941" spc="76" dirty="0">
                <a:latin typeface="Century Gothic"/>
                <a:cs typeface="Century Gothic"/>
              </a:rPr>
              <a:t> </a:t>
            </a:r>
            <a:r>
              <a:rPr sz="941" spc="-14" dirty="0">
                <a:latin typeface="Century Gothic"/>
                <a:cs typeface="Century Gothic"/>
              </a:rPr>
              <a:t>YARD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972761" y="654449"/>
            <a:ext cx="144855" cy="14617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80" rIns="0" bIns="0" rtlCol="0">
            <a:spAutoFit/>
          </a:bodyPr>
          <a:lstStyle/>
          <a:p>
            <a:pPr>
              <a:spcBef>
                <a:spcPts val="11"/>
              </a:spcBef>
            </a:pPr>
            <a:r>
              <a:rPr sz="941" spc="-18" dirty="0">
                <a:latin typeface="Century Gothic"/>
                <a:cs typeface="Century Gothic"/>
              </a:rPr>
              <a:t>68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6558299" y="785628"/>
            <a:ext cx="135658" cy="148074"/>
          </a:xfrm>
          <a:custGeom>
            <a:avLst/>
            <a:gdLst/>
            <a:ahLst/>
            <a:cxnLst/>
            <a:rect l="l" t="t" r="r" b="b"/>
            <a:pathLst>
              <a:path w="187325" h="204469">
                <a:moveTo>
                  <a:pt x="187211" y="0"/>
                </a:moveTo>
                <a:lnTo>
                  <a:pt x="0" y="0"/>
                </a:lnTo>
                <a:lnTo>
                  <a:pt x="0" y="204414"/>
                </a:lnTo>
                <a:lnTo>
                  <a:pt x="187211" y="204414"/>
                </a:lnTo>
                <a:lnTo>
                  <a:pt x="1872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45" name="object 45"/>
          <p:cNvSpPr txBox="1"/>
          <p:nvPr/>
        </p:nvSpPr>
        <p:spPr>
          <a:xfrm>
            <a:off x="6549100" y="774543"/>
            <a:ext cx="154512" cy="157320"/>
          </a:xfrm>
          <a:prstGeom prst="rect">
            <a:avLst/>
          </a:prstGeom>
        </p:spPr>
        <p:txBody>
          <a:bodyPr vert="horz" wrap="square" lIns="0" tIns="12416" rIns="0" bIns="0" rtlCol="0">
            <a:spAutoFit/>
          </a:bodyPr>
          <a:lstStyle/>
          <a:p>
            <a:pPr marL="9197">
              <a:spcBef>
                <a:spcPts val="98"/>
              </a:spcBef>
            </a:pPr>
            <a:r>
              <a:rPr sz="941" spc="-18" dirty="0">
                <a:latin typeface="Century Gothic"/>
                <a:cs typeface="Century Gothic"/>
              </a:rPr>
              <a:t>66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7098402" y="886759"/>
            <a:ext cx="135658" cy="148074"/>
          </a:xfrm>
          <a:custGeom>
            <a:avLst/>
            <a:gdLst/>
            <a:ahLst/>
            <a:cxnLst/>
            <a:rect l="l" t="t" r="r" b="b"/>
            <a:pathLst>
              <a:path w="187325" h="204469">
                <a:moveTo>
                  <a:pt x="187211" y="0"/>
                </a:moveTo>
                <a:lnTo>
                  <a:pt x="0" y="0"/>
                </a:lnTo>
                <a:lnTo>
                  <a:pt x="0" y="204414"/>
                </a:lnTo>
                <a:lnTo>
                  <a:pt x="187211" y="204414"/>
                </a:lnTo>
                <a:lnTo>
                  <a:pt x="1872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47" name="object 47"/>
          <p:cNvSpPr txBox="1"/>
          <p:nvPr/>
        </p:nvSpPr>
        <p:spPr>
          <a:xfrm>
            <a:off x="7089202" y="875676"/>
            <a:ext cx="154512" cy="157320"/>
          </a:xfrm>
          <a:prstGeom prst="rect">
            <a:avLst/>
          </a:prstGeom>
        </p:spPr>
        <p:txBody>
          <a:bodyPr vert="horz" wrap="square" lIns="0" tIns="12416" rIns="0" bIns="0" rtlCol="0">
            <a:spAutoFit/>
          </a:bodyPr>
          <a:lstStyle/>
          <a:p>
            <a:pPr marL="9197">
              <a:spcBef>
                <a:spcPts val="98"/>
              </a:spcBef>
            </a:pPr>
            <a:r>
              <a:rPr sz="941" spc="-18" dirty="0">
                <a:latin typeface="Century Gothic"/>
                <a:cs typeface="Century Gothic"/>
              </a:rPr>
              <a:t>65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7661955" y="956379"/>
            <a:ext cx="135658" cy="148074"/>
          </a:xfrm>
          <a:custGeom>
            <a:avLst/>
            <a:gdLst/>
            <a:ahLst/>
            <a:cxnLst/>
            <a:rect l="l" t="t" r="r" b="b"/>
            <a:pathLst>
              <a:path w="187325" h="204469">
                <a:moveTo>
                  <a:pt x="187211" y="0"/>
                </a:moveTo>
                <a:lnTo>
                  <a:pt x="0" y="0"/>
                </a:lnTo>
                <a:lnTo>
                  <a:pt x="0" y="204414"/>
                </a:lnTo>
                <a:lnTo>
                  <a:pt x="187211" y="204414"/>
                </a:lnTo>
                <a:lnTo>
                  <a:pt x="1872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49" name="object 49"/>
          <p:cNvSpPr txBox="1"/>
          <p:nvPr/>
        </p:nvSpPr>
        <p:spPr>
          <a:xfrm>
            <a:off x="7652755" y="945295"/>
            <a:ext cx="154512" cy="157320"/>
          </a:xfrm>
          <a:prstGeom prst="rect">
            <a:avLst/>
          </a:prstGeom>
        </p:spPr>
        <p:txBody>
          <a:bodyPr vert="horz" wrap="square" lIns="0" tIns="12416" rIns="0" bIns="0" rtlCol="0">
            <a:spAutoFit/>
          </a:bodyPr>
          <a:lstStyle/>
          <a:p>
            <a:pPr marL="9197">
              <a:spcBef>
                <a:spcPts val="98"/>
              </a:spcBef>
            </a:pPr>
            <a:r>
              <a:rPr sz="941" spc="-18" dirty="0">
                <a:latin typeface="Century Gothic"/>
                <a:cs typeface="Century Gothic"/>
              </a:rPr>
              <a:t>64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8118514" y="1080229"/>
            <a:ext cx="227629" cy="14617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80" rIns="0" bIns="0" rtlCol="0">
            <a:spAutoFit/>
          </a:bodyPr>
          <a:lstStyle/>
          <a:p>
            <a:pPr>
              <a:spcBef>
                <a:spcPts val="11"/>
              </a:spcBef>
            </a:pPr>
            <a:r>
              <a:rPr sz="941" spc="-18" dirty="0">
                <a:latin typeface="Century Gothic"/>
                <a:cs typeface="Century Gothic"/>
              </a:rPr>
              <a:t>63b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8609516" y="1159375"/>
            <a:ext cx="135658" cy="148074"/>
          </a:xfrm>
          <a:custGeom>
            <a:avLst/>
            <a:gdLst/>
            <a:ahLst/>
            <a:cxnLst/>
            <a:rect l="l" t="t" r="r" b="b"/>
            <a:pathLst>
              <a:path w="187325" h="204469">
                <a:moveTo>
                  <a:pt x="187211" y="0"/>
                </a:moveTo>
                <a:lnTo>
                  <a:pt x="0" y="0"/>
                </a:lnTo>
                <a:lnTo>
                  <a:pt x="0" y="204414"/>
                </a:lnTo>
                <a:lnTo>
                  <a:pt x="187211" y="204414"/>
                </a:lnTo>
                <a:lnTo>
                  <a:pt x="1872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52" name="object 52"/>
          <p:cNvSpPr txBox="1"/>
          <p:nvPr/>
        </p:nvSpPr>
        <p:spPr>
          <a:xfrm>
            <a:off x="8600316" y="1148291"/>
            <a:ext cx="154512" cy="157320"/>
          </a:xfrm>
          <a:prstGeom prst="rect">
            <a:avLst/>
          </a:prstGeom>
        </p:spPr>
        <p:txBody>
          <a:bodyPr vert="horz" wrap="square" lIns="0" tIns="12416" rIns="0" bIns="0" rtlCol="0">
            <a:spAutoFit/>
          </a:bodyPr>
          <a:lstStyle/>
          <a:p>
            <a:pPr marL="9197">
              <a:spcBef>
                <a:spcPts val="98"/>
              </a:spcBef>
            </a:pPr>
            <a:r>
              <a:rPr sz="941" spc="-18" dirty="0">
                <a:latin typeface="Century Gothic"/>
                <a:cs typeface="Century Gothic"/>
              </a:rPr>
              <a:t>63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7715453" y="295358"/>
            <a:ext cx="469514" cy="14617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80" rIns="0" bIns="0" rtlCol="0">
            <a:spAutoFit/>
          </a:bodyPr>
          <a:lstStyle/>
          <a:p>
            <a:pPr>
              <a:spcBef>
                <a:spcPts val="11"/>
              </a:spcBef>
            </a:pPr>
            <a:r>
              <a:rPr sz="941" dirty="0">
                <a:latin typeface="Century Gothic"/>
                <a:cs typeface="Century Gothic"/>
              </a:rPr>
              <a:t>67</a:t>
            </a:r>
            <a:r>
              <a:rPr sz="941" spc="11" dirty="0">
                <a:latin typeface="Century Gothic"/>
                <a:cs typeface="Century Gothic"/>
              </a:rPr>
              <a:t> </a:t>
            </a:r>
            <a:r>
              <a:rPr sz="941" dirty="0">
                <a:latin typeface="Century Gothic"/>
                <a:cs typeface="Century Gothic"/>
              </a:rPr>
              <a:t>to</a:t>
            </a:r>
            <a:r>
              <a:rPr sz="941" spc="18" dirty="0">
                <a:latin typeface="Century Gothic"/>
                <a:cs typeface="Century Gothic"/>
              </a:rPr>
              <a:t> </a:t>
            </a:r>
            <a:r>
              <a:rPr sz="941" spc="-18" dirty="0">
                <a:latin typeface="Century Gothic"/>
                <a:cs typeface="Century Gothic"/>
              </a:rPr>
              <a:t>69</a:t>
            </a:r>
            <a:endParaRPr sz="941">
              <a:latin typeface="Century Gothic"/>
              <a:cs typeface="Century Gothic"/>
            </a:endParaRPr>
          </a:p>
        </p:txBody>
      </p:sp>
      <p:grpSp>
        <p:nvGrpSpPr>
          <p:cNvPr id="54" name="object 54"/>
          <p:cNvGrpSpPr/>
          <p:nvPr/>
        </p:nvGrpSpPr>
        <p:grpSpPr>
          <a:xfrm>
            <a:off x="7624580" y="2838677"/>
            <a:ext cx="986853" cy="563325"/>
            <a:chOff x="7953937" y="3919827"/>
            <a:chExt cx="1362710" cy="777875"/>
          </a:xfrm>
        </p:grpSpPr>
        <p:pic>
          <p:nvPicPr>
            <p:cNvPr id="55" name="object 5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239621" y="3919827"/>
              <a:ext cx="76908" cy="75896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9005355" y="3958787"/>
              <a:ext cx="272415" cy="643890"/>
            </a:xfrm>
            <a:custGeom>
              <a:avLst/>
              <a:gdLst/>
              <a:ahLst/>
              <a:cxnLst/>
              <a:rect l="l" t="t" r="r" b="b"/>
              <a:pathLst>
                <a:path w="272415" h="643889">
                  <a:moveTo>
                    <a:pt x="136613" y="643560"/>
                  </a:moveTo>
                  <a:lnTo>
                    <a:pt x="0" y="643560"/>
                  </a:lnTo>
                </a:path>
                <a:path w="272415" h="643889">
                  <a:moveTo>
                    <a:pt x="272214" y="0"/>
                  </a:moveTo>
                  <a:lnTo>
                    <a:pt x="136613" y="643560"/>
                  </a:lnTo>
                </a:path>
              </a:pathLst>
            </a:custGeom>
            <a:ln w="50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57" name="object 57"/>
            <p:cNvSpPr/>
            <p:nvPr/>
          </p:nvSpPr>
          <p:spPr>
            <a:xfrm>
              <a:off x="7953937" y="4493056"/>
              <a:ext cx="1003935" cy="204470"/>
            </a:xfrm>
            <a:custGeom>
              <a:avLst/>
              <a:gdLst/>
              <a:ahLst/>
              <a:cxnLst/>
              <a:rect l="l" t="t" r="r" b="b"/>
              <a:pathLst>
                <a:path w="1003934" h="204470">
                  <a:moveTo>
                    <a:pt x="1003855" y="0"/>
                  </a:moveTo>
                  <a:lnTo>
                    <a:pt x="0" y="0"/>
                  </a:lnTo>
                  <a:lnTo>
                    <a:pt x="0" y="204414"/>
                  </a:lnTo>
                  <a:lnTo>
                    <a:pt x="1003855" y="204414"/>
                  </a:lnTo>
                  <a:lnTo>
                    <a:pt x="10038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58" name="object 58"/>
          <p:cNvSpPr txBox="1"/>
          <p:nvPr/>
        </p:nvSpPr>
        <p:spPr>
          <a:xfrm>
            <a:off x="7615381" y="3242746"/>
            <a:ext cx="745887" cy="157320"/>
          </a:xfrm>
          <a:prstGeom prst="rect">
            <a:avLst/>
          </a:prstGeom>
        </p:spPr>
        <p:txBody>
          <a:bodyPr vert="horz" wrap="square" lIns="0" tIns="12416" rIns="0" bIns="0" rtlCol="0">
            <a:spAutoFit/>
          </a:bodyPr>
          <a:lstStyle/>
          <a:p>
            <a:pPr marL="9197">
              <a:spcBef>
                <a:spcPts val="98"/>
              </a:spcBef>
            </a:pPr>
            <a:r>
              <a:rPr sz="941" dirty="0">
                <a:latin typeface="Century Gothic"/>
                <a:cs typeface="Century Gothic"/>
              </a:rPr>
              <a:t>SUB</a:t>
            </a:r>
            <a:r>
              <a:rPr sz="941" spc="22" dirty="0">
                <a:latin typeface="Century Gothic"/>
                <a:cs typeface="Century Gothic"/>
              </a:rPr>
              <a:t> </a:t>
            </a:r>
            <a:r>
              <a:rPr sz="941" spc="-7" dirty="0">
                <a:latin typeface="Century Gothic"/>
                <a:cs typeface="Century Gothic"/>
              </a:rPr>
              <a:t>STATION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9281530" y="1423197"/>
            <a:ext cx="135658" cy="148074"/>
          </a:xfrm>
          <a:custGeom>
            <a:avLst/>
            <a:gdLst/>
            <a:ahLst/>
            <a:cxnLst/>
            <a:rect l="l" t="t" r="r" b="b"/>
            <a:pathLst>
              <a:path w="187325" h="204469">
                <a:moveTo>
                  <a:pt x="187211" y="0"/>
                </a:moveTo>
                <a:lnTo>
                  <a:pt x="0" y="0"/>
                </a:lnTo>
                <a:lnTo>
                  <a:pt x="0" y="204414"/>
                </a:lnTo>
                <a:lnTo>
                  <a:pt x="187211" y="204414"/>
                </a:lnTo>
                <a:lnTo>
                  <a:pt x="1872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60" name="object 60"/>
          <p:cNvSpPr txBox="1"/>
          <p:nvPr/>
        </p:nvSpPr>
        <p:spPr>
          <a:xfrm>
            <a:off x="9272329" y="1412114"/>
            <a:ext cx="154512" cy="157320"/>
          </a:xfrm>
          <a:prstGeom prst="rect">
            <a:avLst/>
          </a:prstGeom>
        </p:spPr>
        <p:txBody>
          <a:bodyPr vert="horz" wrap="square" lIns="0" tIns="12416" rIns="0" bIns="0" rtlCol="0">
            <a:spAutoFit/>
          </a:bodyPr>
          <a:lstStyle/>
          <a:p>
            <a:pPr marL="9197">
              <a:spcBef>
                <a:spcPts val="98"/>
              </a:spcBef>
            </a:pPr>
            <a:r>
              <a:rPr sz="941" spc="-18" dirty="0">
                <a:latin typeface="Century Gothic"/>
                <a:cs typeface="Century Gothic"/>
              </a:rPr>
              <a:t>44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9642820" y="1163040"/>
            <a:ext cx="1200686" cy="728873"/>
          </a:xfrm>
          <a:custGeom>
            <a:avLst/>
            <a:gdLst/>
            <a:ahLst/>
            <a:cxnLst/>
            <a:rect l="l" t="t" r="r" b="b"/>
            <a:pathLst>
              <a:path w="1657984" h="1006475">
                <a:moveTo>
                  <a:pt x="95123" y="0"/>
                </a:moveTo>
                <a:lnTo>
                  <a:pt x="0" y="181139"/>
                </a:lnTo>
                <a:lnTo>
                  <a:pt x="1561440" y="1005879"/>
                </a:lnTo>
                <a:lnTo>
                  <a:pt x="1657576" y="824740"/>
                </a:lnTo>
                <a:lnTo>
                  <a:pt x="951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62" name="object 62"/>
          <p:cNvSpPr txBox="1"/>
          <p:nvPr/>
        </p:nvSpPr>
        <p:spPr>
          <a:xfrm rot="1620000">
            <a:off x="9594421" y="1474056"/>
            <a:ext cx="1287946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67"/>
              </a:lnSpc>
            </a:pPr>
            <a:r>
              <a:rPr sz="1412" baseline="8547" dirty="0">
                <a:latin typeface="Century Gothic"/>
                <a:cs typeface="Century Gothic"/>
              </a:rPr>
              <a:t>TH</a:t>
            </a:r>
            <a:r>
              <a:rPr sz="1412" baseline="6410" dirty="0">
                <a:latin typeface="Century Gothic"/>
                <a:cs typeface="Century Gothic"/>
              </a:rPr>
              <a:t>E</a:t>
            </a:r>
            <a:r>
              <a:rPr sz="1412" spc="-64" baseline="6410" dirty="0">
                <a:latin typeface="Century Gothic"/>
                <a:cs typeface="Century Gothic"/>
              </a:rPr>
              <a:t> </a:t>
            </a:r>
            <a:r>
              <a:rPr sz="1412" baseline="6410" dirty="0">
                <a:latin typeface="Century Gothic"/>
                <a:cs typeface="Century Gothic"/>
              </a:rPr>
              <a:t>CHA</a:t>
            </a:r>
            <a:r>
              <a:rPr sz="1412" baseline="4273" dirty="0">
                <a:latin typeface="Century Gothic"/>
                <a:cs typeface="Century Gothic"/>
              </a:rPr>
              <a:t>NTRY</a:t>
            </a:r>
            <a:r>
              <a:rPr sz="1412" spc="-32" baseline="4273" dirty="0">
                <a:latin typeface="Century Gothic"/>
                <a:cs typeface="Century Gothic"/>
              </a:rPr>
              <a:t> </a:t>
            </a:r>
            <a:r>
              <a:rPr sz="1412" spc="-11" baseline="2136" dirty="0">
                <a:latin typeface="Century Gothic"/>
                <a:cs typeface="Century Gothic"/>
              </a:rPr>
              <a:t>CEN</a:t>
            </a:r>
            <a:r>
              <a:rPr sz="941" spc="-7" dirty="0">
                <a:latin typeface="Century Gothic"/>
                <a:cs typeface="Century Gothic"/>
              </a:rPr>
              <a:t>TRE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2207023" y="469774"/>
            <a:ext cx="505383" cy="14617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80" rIns="0" bIns="0" rtlCol="0">
            <a:spAutoFit/>
          </a:bodyPr>
          <a:lstStyle/>
          <a:p>
            <a:pPr>
              <a:spcBef>
                <a:spcPts val="11"/>
              </a:spcBef>
            </a:pPr>
            <a:r>
              <a:rPr sz="941" dirty="0">
                <a:latin typeface="Century Gothic"/>
                <a:cs typeface="Century Gothic"/>
              </a:rPr>
              <a:t>31</a:t>
            </a:r>
            <a:r>
              <a:rPr sz="941" spc="11" dirty="0">
                <a:latin typeface="Century Gothic"/>
                <a:cs typeface="Century Gothic"/>
              </a:rPr>
              <a:t> </a:t>
            </a:r>
            <a:r>
              <a:rPr sz="941" dirty="0">
                <a:latin typeface="Century Gothic"/>
                <a:cs typeface="Century Gothic"/>
              </a:rPr>
              <a:t>TO</a:t>
            </a:r>
            <a:r>
              <a:rPr sz="941" spc="14" dirty="0">
                <a:latin typeface="Century Gothic"/>
                <a:cs typeface="Century Gothic"/>
              </a:rPr>
              <a:t> </a:t>
            </a:r>
            <a:r>
              <a:rPr sz="941" spc="-18" dirty="0">
                <a:latin typeface="Century Gothic"/>
                <a:cs typeface="Century Gothic"/>
              </a:rPr>
              <a:t>37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11827413" y="1623995"/>
            <a:ext cx="135658" cy="148074"/>
          </a:xfrm>
          <a:custGeom>
            <a:avLst/>
            <a:gdLst/>
            <a:ahLst/>
            <a:cxnLst/>
            <a:rect l="l" t="t" r="r" b="b"/>
            <a:pathLst>
              <a:path w="187325" h="204469">
                <a:moveTo>
                  <a:pt x="187211" y="0"/>
                </a:moveTo>
                <a:lnTo>
                  <a:pt x="0" y="0"/>
                </a:lnTo>
                <a:lnTo>
                  <a:pt x="0" y="204414"/>
                </a:lnTo>
                <a:lnTo>
                  <a:pt x="187211" y="204414"/>
                </a:lnTo>
                <a:lnTo>
                  <a:pt x="1872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65" name="object 65"/>
          <p:cNvSpPr txBox="1"/>
          <p:nvPr/>
        </p:nvSpPr>
        <p:spPr>
          <a:xfrm>
            <a:off x="11818212" y="1612911"/>
            <a:ext cx="154512" cy="157320"/>
          </a:xfrm>
          <a:prstGeom prst="rect">
            <a:avLst/>
          </a:prstGeom>
        </p:spPr>
        <p:txBody>
          <a:bodyPr vert="horz" wrap="square" lIns="0" tIns="12416" rIns="0" bIns="0" rtlCol="0">
            <a:spAutoFit/>
          </a:bodyPr>
          <a:lstStyle/>
          <a:p>
            <a:pPr marL="9197">
              <a:spcBef>
                <a:spcPts val="98"/>
              </a:spcBef>
            </a:pPr>
            <a:r>
              <a:rPr sz="941" spc="-18" dirty="0">
                <a:latin typeface="Century Gothic"/>
                <a:cs typeface="Century Gothic"/>
              </a:rPr>
              <a:t>39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15404401" y="5620146"/>
            <a:ext cx="135658" cy="148074"/>
          </a:xfrm>
          <a:custGeom>
            <a:avLst/>
            <a:gdLst/>
            <a:ahLst/>
            <a:cxnLst/>
            <a:rect l="l" t="t" r="r" b="b"/>
            <a:pathLst>
              <a:path w="187325" h="204470">
                <a:moveTo>
                  <a:pt x="187206" y="0"/>
                </a:moveTo>
                <a:lnTo>
                  <a:pt x="0" y="0"/>
                </a:lnTo>
                <a:lnTo>
                  <a:pt x="0" y="204414"/>
                </a:lnTo>
                <a:lnTo>
                  <a:pt x="187206" y="204414"/>
                </a:lnTo>
                <a:lnTo>
                  <a:pt x="1872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67" name="object 67"/>
          <p:cNvSpPr txBox="1"/>
          <p:nvPr/>
        </p:nvSpPr>
        <p:spPr>
          <a:xfrm>
            <a:off x="15395198" y="5609081"/>
            <a:ext cx="154512" cy="157320"/>
          </a:xfrm>
          <a:prstGeom prst="rect">
            <a:avLst/>
          </a:prstGeom>
        </p:spPr>
        <p:txBody>
          <a:bodyPr vert="horz" wrap="square" lIns="0" tIns="12416" rIns="0" bIns="0" rtlCol="0">
            <a:spAutoFit/>
          </a:bodyPr>
          <a:lstStyle/>
          <a:p>
            <a:pPr marL="9197">
              <a:spcBef>
                <a:spcPts val="98"/>
              </a:spcBef>
            </a:pPr>
            <a:r>
              <a:rPr sz="941" spc="-18" dirty="0">
                <a:latin typeface="Century Gothic"/>
                <a:cs typeface="Century Gothic"/>
              </a:rPr>
              <a:t>57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13712276" y="2808974"/>
            <a:ext cx="1314271" cy="145248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60" rIns="0" bIns="0" rtlCol="0">
            <a:spAutoFit/>
          </a:bodyPr>
          <a:lstStyle/>
          <a:p>
            <a:pPr>
              <a:spcBef>
                <a:spcPts val="4"/>
              </a:spcBef>
            </a:pPr>
            <a:r>
              <a:rPr sz="941" dirty="0">
                <a:latin typeface="Century Gothic"/>
                <a:cs typeface="Century Gothic"/>
              </a:rPr>
              <a:t>THE</a:t>
            </a:r>
            <a:r>
              <a:rPr sz="941" spc="43" dirty="0">
                <a:latin typeface="Century Gothic"/>
                <a:cs typeface="Century Gothic"/>
              </a:rPr>
              <a:t> </a:t>
            </a:r>
            <a:r>
              <a:rPr sz="941" dirty="0">
                <a:latin typeface="Century Gothic"/>
                <a:cs typeface="Century Gothic"/>
              </a:rPr>
              <a:t>CHANTRY</a:t>
            </a:r>
            <a:r>
              <a:rPr sz="941" spc="69" dirty="0">
                <a:latin typeface="Century Gothic"/>
                <a:cs typeface="Century Gothic"/>
              </a:rPr>
              <a:t> </a:t>
            </a:r>
            <a:r>
              <a:rPr sz="941" spc="-7" dirty="0">
                <a:latin typeface="Century Gothic"/>
                <a:cs typeface="Century Gothic"/>
              </a:rPr>
              <a:t>CENTRE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13864706" y="2957008"/>
            <a:ext cx="982714" cy="145248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60" rIns="0" bIns="0" rtlCol="0">
            <a:spAutoFit/>
          </a:bodyPr>
          <a:lstStyle/>
          <a:p>
            <a:pPr>
              <a:spcBef>
                <a:spcPts val="4"/>
              </a:spcBef>
            </a:pPr>
            <a:r>
              <a:rPr sz="941" dirty="0">
                <a:latin typeface="Century Gothic"/>
                <a:cs typeface="Century Gothic"/>
              </a:rPr>
              <a:t>SHOPPING</a:t>
            </a:r>
            <a:r>
              <a:rPr sz="941" spc="87" dirty="0">
                <a:latin typeface="Century Gothic"/>
                <a:cs typeface="Century Gothic"/>
              </a:rPr>
              <a:t> </a:t>
            </a:r>
            <a:r>
              <a:rPr sz="941" spc="-14" dirty="0">
                <a:latin typeface="Century Gothic"/>
                <a:cs typeface="Century Gothic"/>
              </a:rPr>
              <a:t>MALL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10002644" y="7996735"/>
            <a:ext cx="745428" cy="148074"/>
          </a:xfrm>
          <a:custGeom>
            <a:avLst/>
            <a:gdLst/>
            <a:ahLst/>
            <a:cxnLst/>
            <a:rect l="l" t="t" r="r" b="b"/>
            <a:pathLst>
              <a:path w="1029334" h="204470">
                <a:moveTo>
                  <a:pt x="1029154" y="0"/>
                </a:moveTo>
                <a:lnTo>
                  <a:pt x="0" y="0"/>
                </a:lnTo>
                <a:lnTo>
                  <a:pt x="0" y="204414"/>
                </a:lnTo>
                <a:lnTo>
                  <a:pt x="1029154" y="204414"/>
                </a:lnTo>
                <a:lnTo>
                  <a:pt x="10291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71" name="object 71"/>
          <p:cNvSpPr txBox="1"/>
          <p:nvPr/>
        </p:nvSpPr>
        <p:spPr>
          <a:xfrm>
            <a:off x="9993442" y="7985678"/>
            <a:ext cx="764282" cy="157320"/>
          </a:xfrm>
          <a:prstGeom prst="rect">
            <a:avLst/>
          </a:prstGeom>
        </p:spPr>
        <p:txBody>
          <a:bodyPr vert="horz" wrap="square" lIns="0" tIns="12416" rIns="0" bIns="0" rtlCol="0">
            <a:spAutoFit/>
          </a:bodyPr>
          <a:lstStyle/>
          <a:p>
            <a:pPr marL="9197">
              <a:spcBef>
                <a:spcPts val="98"/>
              </a:spcBef>
            </a:pPr>
            <a:r>
              <a:rPr sz="941" dirty="0">
                <a:latin typeface="Century Gothic"/>
                <a:cs typeface="Century Gothic"/>
              </a:rPr>
              <a:t>POST</a:t>
            </a:r>
            <a:r>
              <a:rPr sz="941" spc="22" dirty="0">
                <a:latin typeface="Century Gothic"/>
                <a:cs typeface="Century Gothic"/>
              </a:rPr>
              <a:t> </a:t>
            </a:r>
            <a:r>
              <a:rPr sz="941" spc="-7" dirty="0">
                <a:latin typeface="Century Gothic"/>
                <a:cs typeface="Century Gothic"/>
              </a:rPr>
              <a:t>OFFICE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11205233" y="8670948"/>
            <a:ext cx="144855" cy="14617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80" rIns="0" bIns="0" rtlCol="0">
            <a:spAutoFit/>
          </a:bodyPr>
          <a:lstStyle/>
          <a:p>
            <a:pPr>
              <a:spcBef>
                <a:spcPts val="11"/>
              </a:spcBef>
            </a:pPr>
            <a:r>
              <a:rPr sz="941" spc="-18" dirty="0">
                <a:latin typeface="Century Gothic"/>
                <a:cs typeface="Century Gothic"/>
              </a:rPr>
              <a:t>29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12893694" y="8077347"/>
            <a:ext cx="654836" cy="148074"/>
          </a:xfrm>
          <a:custGeom>
            <a:avLst/>
            <a:gdLst/>
            <a:ahLst/>
            <a:cxnLst/>
            <a:rect l="l" t="t" r="r" b="b"/>
            <a:pathLst>
              <a:path w="904240" h="204470">
                <a:moveTo>
                  <a:pt x="903672" y="0"/>
                </a:moveTo>
                <a:lnTo>
                  <a:pt x="0" y="0"/>
                </a:lnTo>
                <a:lnTo>
                  <a:pt x="0" y="204414"/>
                </a:lnTo>
                <a:lnTo>
                  <a:pt x="903672" y="204414"/>
                </a:lnTo>
                <a:lnTo>
                  <a:pt x="90367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74" name="object 74"/>
          <p:cNvSpPr txBox="1"/>
          <p:nvPr/>
        </p:nvSpPr>
        <p:spPr>
          <a:xfrm>
            <a:off x="12884491" y="8066290"/>
            <a:ext cx="673231" cy="157320"/>
          </a:xfrm>
          <a:prstGeom prst="rect">
            <a:avLst/>
          </a:prstGeom>
        </p:spPr>
        <p:txBody>
          <a:bodyPr vert="horz" wrap="square" lIns="0" tIns="12416" rIns="0" bIns="0" rtlCol="0">
            <a:spAutoFit/>
          </a:bodyPr>
          <a:lstStyle/>
          <a:p>
            <a:pPr marL="9197">
              <a:spcBef>
                <a:spcPts val="98"/>
              </a:spcBef>
            </a:pPr>
            <a:r>
              <a:rPr sz="941" spc="-7" dirty="0">
                <a:latin typeface="Century Gothic"/>
                <a:cs typeface="Century Gothic"/>
              </a:rPr>
              <a:t>GUILDHALL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4771638" y="8637970"/>
            <a:ext cx="881546" cy="14617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80" rIns="0" bIns="0" rtlCol="0">
            <a:spAutoFit/>
          </a:bodyPr>
          <a:lstStyle/>
          <a:p>
            <a:pPr>
              <a:spcBef>
                <a:spcPts val="11"/>
              </a:spcBef>
            </a:pPr>
            <a:r>
              <a:rPr sz="941" dirty="0">
                <a:latin typeface="Century Gothic"/>
                <a:cs typeface="Century Gothic"/>
              </a:rPr>
              <a:t>SIMPLY</a:t>
            </a:r>
            <a:r>
              <a:rPr sz="941" spc="62" dirty="0">
                <a:latin typeface="Century Gothic"/>
                <a:cs typeface="Century Gothic"/>
              </a:rPr>
              <a:t> </a:t>
            </a:r>
            <a:r>
              <a:rPr sz="941" spc="-7" dirty="0">
                <a:latin typeface="Century Gothic"/>
                <a:cs typeface="Century Gothic"/>
              </a:rPr>
              <a:t>HEALTH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2345207" y="7847237"/>
            <a:ext cx="135658" cy="148074"/>
          </a:xfrm>
          <a:custGeom>
            <a:avLst/>
            <a:gdLst/>
            <a:ahLst/>
            <a:cxnLst/>
            <a:rect l="l" t="t" r="r" b="b"/>
            <a:pathLst>
              <a:path w="187325" h="204470">
                <a:moveTo>
                  <a:pt x="187211" y="0"/>
                </a:moveTo>
                <a:lnTo>
                  <a:pt x="0" y="0"/>
                </a:lnTo>
                <a:lnTo>
                  <a:pt x="0" y="204414"/>
                </a:lnTo>
                <a:lnTo>
                  <a:pt x="187211" y="204414"/>
                </a:lnTo>
                <a:lnTo>
                  <a:pt x="1872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77" name="object 77"/>
          <p:cNvSpPr txBox="1"/>
          <p:nvPr/>
        </p:nvSpPr>
        <p:spPr>
          <a:xfrm>
            <a:off x="2336009" y="7836179"/>
            <a:ext cx="154512" cy="157320"/>
          </a:xfrm>
          <a:prstGeom prst="rect">
            <a:avLst/>
          </a:prstGeom>
        </p:spPr>
        <p:txBody>
          <a:bodyPr vert="horz" wrap="square" lIns="0" tIns="12416" rIns="0" bIns="0" rtlCol="0">
            <a:spAutoFit/>
          </a:bodyPr>
          <a:lstStyle/>
          <a:p>
            <a:pPr marL="9197">
              <a:spcBef>
                <a:spcPts val="98"/>
              </a:spcBef>
            </a:pPr>
            <a:r>
              <a:rPr sz="941" spc="-18" dirty="0">
                <a:latin typeface="Century Gothic"/>
                <a:cs typeface="Century Gothic"/>
              </a:rPr>
              <a:t>20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7053698" y="6887217"/>
            <a:ext cx="1285760" cy="396857"/>
          </a:xfrm>
          <a:custGeom>
            <a:avLst/>
            <a:gdLst/>
            <a:ahLst/>
            <a:cxnLst/>
            <a:rect l="l" t="t" r="r" b="b"/>
            <a:pathLst>
              <a:path w="1775459" h="548004">
                <a:moveTo>
                  <a:pt x="40478" y="0"/>
                </a:moveTo>
                <a:lnTo>
                  <a:pt x="0" y="200366"/>
                </a:lnTo>
                <a:lnTo>
                  <a:pt x="1734484" y="547465"/>
                </a:lnTo>
                <a:lnTo>
                  <a:pt x="1774962" y="347099"/>
                </a:lnTo>
                <a:lnTo>
                  <a:pt x="404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79" name="object 79"/>
          <p:cNvSpPr txBox="1"/>
          <p:nvPr/>
        </p:nvSpPr>
        <p:spPr>
          <a:xfrm rot="660000">
            <a:off x="7051529" y="7030427"/>
            <a:ext cx="1287946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67"/>
              </a:lnSpc>
            </a:pPr>
            <a:r>
              <a:rPr sz="1412" baseline="4273" dirty="0">
                <a:latin typeface="Century Gothic"/>
                <a:cs typeface="Century Gothic"/>
              </a:rPr>
              <a:t>W</a:t>
            </a:r>
            <a:r>
              <a:rPr sz="1412" baseline="2136" dirty="0">
                <a:latin typeface="Century Gothic"/>
                <a:cs typeface="Century Gothic"/>
              </a:rPr>
              <a:t>AVERLEY</a:t>
            </a:r>
            <a:r>
              <a:rPr sz="1412" spc="43" baseline="2136" dirty="0">
                <a:latin typeface="Century Gothic"/>
                <a:cs typeface="Century Gothic"/>
              </a:rPr>
              <a:t> </a:t>
            </a:r>
            <a:r>
              <a:rPr sz="1412" spc="-11" baseline="2136" dirty="0">
                <a:latin typeface="Century Gothic"/>
                <a:cs typeface="Century Gothic"/>
              </a:rPr>
              <a:t>BUIL</a:t>
            </a:r>
            <a:r>
              <a:rPr sz="941" spc="-7" dirty="0">
                <a:latin typeface="Century Gothic"/>
                <a:cs typeface="Century Gothic"/>
              </a:rPr>
              <a:t>DINGS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11155399" y="6756039"/>
            <a:ext cx="135658" cy="148074"/>
          </a:xfrm>
          <a:custGeom>
            <a:avLst/>
            <a:gdLst/>
            <a:ahLst/>
            <a:cxnLst/>
            <a:rect l="l" t="t" r="r" b="b"/>
            <a:pathLst>
              <a:path w="187325" h="204470">
                <a:moveTo>
                  <a:pt x="187211" y="0"/>
                </a:moveTo>
                <a:lnTo>
                  <a:pt x="0" y="0"/>
                </a:lnTo>
                <a:lnTo>
                  <a:pt x="0" y="204414"/>
                </a:lnTo>
                <a:lnTo>
                  <a:pt x="187211" y="204414"/>
                </a:lnTo>
                <a:lnTo>
                  <a:pt x="1872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81" name="object 81"/>
          <p:cNvSpPr txBox="1"/>
          <p:nvPr/>
        </p:nvSpPr>
        <p:spPr>
          <a:xfrm>
            <a:off x="11146198" y="6744982"/>
            <a:ext cx="154512" cy="157320"/>
          </a:xfrm>
          <a:prstGeom prst="rect">
            <a:avLst/>
          </a:prstGeom>
        </p:spPr>
        <p:txBody>
          <a:bodyPr vert="horz" wrap="square" lIns="0" tIns="12416" rIns="0" bIns="0" rtlCol="0">
            <a:spAutoFit/>
          </a:bodyPr>
          <a:lstStyle/>
          <a:p>
            <a:pPr marL="9197">
              <a:spcBef>
                <a:spcPts val="98"/>
              </a:spcBef>
            </a:pPr>
            <a:r>
              <a:rPr sz="941" spc="-18" dirty="0">
                <a:latin typeface="Century Gothic"/>
                <a:cs typeface="Century Gothic"/>
              </a:rPr>
              <a:t>35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11872116" y="5425211"/>
            <a:ext cx="184862" cy="190841"/>
          </a:xfrm>
          <a:custGeom>
            <a:avLst/>
            <a:gdLst/>
            <a:ahLst/>
            <a:cxnLst/>
            <a:rect l="l" t="t" r="r" b="b"/>
            <a:pathLst>
              <a:path w="255269" h="263525">
                <a:moveTo>
                  <a:pt x="83991" y="0"/>
                </a:moveTo>
                <a:lnTo>
                  <a:pt x="0" y="187211"/>
                </a:lnTo>
                <a:lnTo>
                  <a:pt x="171019" y="263107"/>
                </a:lnTo>
                <a:lnTo>
                  <a:pt x="255011" y="76908"/>
                </a:lnTo>
                <a:lnTo>
                  <a:pt x="839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83" name="object 83"/>
          <p:cNvSpPr txBox="1"/>
          <p:nvPr/>
        </p:nvSpPr>
        <p:spPr>
          <a:xfrm rot="1440000">
            <a:off x="11870372" y="5463432"/>
            <a:ext cx="183996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67"/>
              </a:lnSpc>
            </a:pPr>
            <a:r>
              <a:rPr sz="941" spc="-18" dirty="0">
                <a:latin typeface="Century Gothic"/>
                <a:cs typeface="Century Gothic"/>
              </a:rPr>
              <a:t>37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12528007" y="5811416"/>
            <a:ext cx="481930" cy="321900"/>
          </a:xfrm>
          <a:custGeom>
            <a:avLst/>
            <a:gdLst/>
            <a:ahLst/>
            <a:cxnLst/>
            <a:rect l="l" t="t" r="r" b="b"/>
            <a:pathLst>
              <a:path w="665480" h="444500">
                <a:moveTo>
                  <a:pt x="82980" y="0"/>
                </a:moveTo>
                <a:lnTo>
                  <a:pt x="0" y="187211"/>
                </a:lnTo>
                <a:lnTo>
                  <a:pt x="581872" y="444236"/>
                </a:lnTo>
                <a:lnTo>
                  <a:pt x="664852" y="257035"/>
                </a:lnTo>
                <a:lnTo>
                  <a:pt x="829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85" name="object 85"/>
          <p:cNvSpPr txBox="1"/>
          <p:nvPr/>
        </p:nvSpPr>
        <p:spPr>
          <a:xfrm rot="1380000">
            <a:off x="12526287" y="5916564"/>
            <a:ext cx="479077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67"/>
              </a:lnSpc>
            </a:pPr>
            <a:r>
              <a:rPr sz="1412" baseline="2136" dirty="0">
                <a:latin typeface="Century Gothic"/>
                <a:cs typeface="Century Gothic"/>
              </a:rPr>
              <a:t>40</a:t>
            </a:r>
            <a:r>
              <a:rPr sz="1412" spc="-27" baseline="2136" dirty="0">
                <a:latin typeface="Century Gothic"/>
                <a:cs typeface="Century Gothic"/>
              </a:rPr>
              <a:t> </a:t>
            </a:r>
            <a:r>
              <a:rPr sz="1412" baseline="2136" dirty="0">
                <a:latin typeface="Century Gothic"/>
                <a:cs typeface="Century Gothic"/>
              </a:rPr>
              <a:t>to</a:t>
            </a:r>
            <a:r>
              <a:rPr sz="1412" spc="-27" baseline="2136" dirty="0">
                <a:latin typeface="Century Gothic"/>
                <a:cs typeface="Century Gothic"/>
              </a:rPr>
              <a:t> </a:t>
            </a:r>
            <a:r>
              <a:rPr sz="941" spc="-18" dirty="0">
                <a:latin typeface="Century Gothic"/>
                <a:cs typeface="Century Gothic"/>
              </a:rPr>
              <a:t>43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13536394" y="6355909"/>
            <a:ext cx="189921" cy="194979"/>
          </a:xfrm>
          <a:custGeom>
            <a:avLst/>
            <a:gdLst/>
            <a:ahLst/>
            <a:cxnLst/>
            <a:rect l="l" t="t" r="r" b="b"/>
            <a:pathLst>
              <a:path w="262255" h="269240">
                <a:moveTo>
                  <a:pt x="98159" y="0"/>
                </a:moveTo>
                <a:lnTo>
                  <a:pt x="0" y="179115"/>
                </a:lnTo>
                <a:lnTo>
                  <a:pt x="163936" y="269179"/>
                </a:lnTo>
                <a:lnTo>
                  <a:pt x="262095" y="89051"/>
                </a:lnTo>
                <a:lnTo>
                  <a:pt x="981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87" name="object 87"/>
          <p:cNvSpPr txBox="1"/>
          <p:nvPr/>
        </p:nvSpPr>
        <p:spPr>
          <a:xfrm rot="1680000">
            <a:off x="13536796" y="6395934"/>
            <a:ext cx="183996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67"/>
              </a:lnSpc>
            </a:pPr>
            <a:r>
              <a:rPr sz="941" spc="-18" dirty="0">
                <a:latin typeface="Century Gothic"/>
                <a:cs typeface="Century Gothic"/>
              </a:rPr>
              <a:t>47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14245049" y="6726726"/>
            <a:ext cx="476412" cy="342593"/>
          </a:xfrm>
          <a:custGeom>
            <a:avLst/>
            <a:gdLst/>
            <a:ahLst/>
            <a:cxnLst/>
            <a:rect l="l" t="t" r="r" b="b"/>
            <a:pathLst>
              <a:path w="657859" h="473075">
                <a:moveTo>
                  <a:pt x="93099" y="0"/>
                </a:moveTo>
                <a:lnTo>
                  <a:pt x="0" y="181139"/>
                </a:lnTo>
                <a:lnTo>
                  <a:pt x="564668" y="472581"/>
                </a:lnTo>
                <a:lnTo>
                  <a:pt x="657768" y="291441"/>
                </a:lnTo>
                <a:lnTo>
                  <a:pt x="930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89" name="object 89"/>
          <p:cNvSpPr txBox="1"/>
          <p:nvPr/>
        </p:nvSpPr>
        <p:spPr>
          <a:xfrm rot="1620000">
            <a:off x="14241313" y="6840712"/>
            <a:ext cx="477743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67"/>
              </a:lnSpc>
            </a:pPr>
            <a:r>
              <a:rPr sz="941" dirty="0">
                <a:latin typeface="Century Gothic"/>
                <a:cs typeface="Century Gothic"/>
              </a:rPr>
              <a:t>51</a:t>
            </a:r>
            <a:r>
              <a:rPr sz="941" spc="4" dirty="0">
                <a:latin typeface="Century Gothic"/>
                <a:cs typeface="Century Gothic"/>
              </a:rPr>
              <a:t> </a:t>
            </a:r>
            <a:r>
              <a:rPr sz="941" dirty="0">
                <a:latin typeface="Century Gothic"/>
                <a:cs typeface="Century Gothic"/>
              </a:rPr>
              <a:t>to</a:t>
            </a:r>
            <a:r>
              <a:rPr sz="941" spc="4" dirty="0">
                <a:latin typeface="Century Gothic"/>
                <a:cs typeface="Century Gothic"/>
              </a:rPr>
              <a:t> </a:t>
            </a:r>
            <a:r>
              <a:rPr sz="941" spc="-18" dirty="0">
                <a:latin typeface="Century Gothic"/>
                <a:cs typeface="Century Gothic"/>
              </a:rPr>
              <a:t>53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10020964" y="7442709"/>
            <a:ext cx="709099" cy="148074"/>
          </a:xfrm>
          <a:custGeom>
            <a:avLst/>
            <a:gdLst/>
            <a:ahLst/>
            <a:cxnLst/>
            <a:rect l="l" t="t" r="r" b="b"/>
            <a:pathLst>
              <a:path w="979170" h="204470">
                <a:moveTo>
                  <a:pt x="978556" y="0"/>
                </a:moveTo>
                <a:lnTo>
                  <a:pt x="0" y="0"/>
                </a:lnTo>
                <a:lnTo>
                  <a:pt x="0" y="204414"/>
                </a:lnTo>
                <a:lnTo>
                  <a:pt x="978556" y="204414"/>
                </a:lnTo>
                <a:lnTo>
                  <a:pt x="9785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91" name="object 91"/>
          <p:cNvSpPr txBox="1"/>
          <p:nvPr/>
        </p:nvSpPr>
        <p:spPr>
          <a:xfrm>
            <a:off x="10011764" y="7431652"/>
            <a:ext cx="727493" cy="157320"/>
          </a:xfrm>
          <a:prstGeom prst="rect">
            <a:avLst/>
          </a:prstGeom>
        </p:spPr>
        <p:txBody>
          <a:bodyPr vert="horz" wrap="square" lIns="0" tIns="12416" rIns="0" bIns="0" rtlCol="0">
            <a:spAutoFit/>
          </a:bodyPr>
          <a:lstStyle/>
          <a:p>
            <a:pPr marL="9197">
              <a:spcBef>
                <a:spcPts val="98"/>
              </a:spcBef>
            </a:pPr>
            <a:r>
              <a:rPr sz="941" spc="-7" dirty="0">
                <a:latin typeface="Century Gothic"/>
                <a:cs typeface="Century Gothic"/>
              </a:rPr>
              <a:t>SANTANDER</a:t>
            </a:r>
            <a:endParaRPr sz="941">
              <a:latin typeface="Century Gothic"/>
              <a:cs typeface="Century Gothic"/>
            </a:endParaRPr>
          </a:p>
        </p:txBody>
      </p:sp>
      <p:grpSp>
        <p:nvGrpSpPr>
          <p:cNvPr id="92" name="object 92"/>
          <p:cNvGrpSpPr/>
          <p:nvPr/>
        </p:nvGrpSpPr>
        <p:grpSpPr>
          <a:xfrm>
            <a:off x="7166914" y="3528974"/>
            <a:ext cx="293389" cy="415711"/>
            <a:chOff x="7321963" y="4873034"/>
            <a:chExt cx="405130" cy="574040"/>
          </a:xfrm>
        </p:grpSpPr>
        <p:pic>
          <p:nvPicPr>
            <p:cNvPr id="93" name="object 9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649846" y="5369912"/>
              <a:ext cx="76908" cy="76908"/>
            </a:xfrm>
            <a:prstGeom prst="rect">
              <a:avLst/>
            </a:prstGeom>
          </p:spPr>
        </p:pic>
        <p:sp>
          <p:nvSpPr>
            <p:cNvPr id="94" name="object 94"/>
            <p:cNvSpPr/>
            <p:nvPr/>
          </p:nvSpPr>
          <p:spPr>
            <a:xfrm>
              <a:off x="7324503" y="4875574"/>
              <a:ext cx="363855" cy="533400"/>
            </a:xfrm>
            <a:custGeom>
              <a:avLst/>
              <a:gdLst/>
              <a:ahLst/>
              <a:cxnLst/>
              <a:rect l="l" t="t" r="r" b="b"/>
              <a:pathLst>
                <a:path w="363854" h="533400">
                  <a:moveTo>
                    <a:pt x="136613" y="0"/>
                  </a:moveTo>
                  <a:lnTo>
                    <a:pt x="0" y="0"/>
                  </a:lnTo>
                </a:path>
                <a:path w="363854" h="533400">
                  <a:moveTo>
                    <a:pt x="363290" y="533298"/>
                  </a:moveTo>
                  <a:lnTo>
                    <a:pt x="136613" y="0"/>
                  </a:lnTo>
                </a:path>
              </a:pathLst>
            </a:custGeom>
            <a:ln w="50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95" name="object 95"/>
          <p:cNvSpPr txBox="1"/>
          <p:nvPr/>
        </p:nvSpPr>
        <p:spPr>
          <a:xfrm>
            <a:off x="6457900" y="3451667"/>
            <a:ext cx="685647" cy="14617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80" rIns="0" bIns="0" rtlCol="0">
            <a:spAutoFit/>
          </a:bodyPr>
          <a:lstStyle/>
          <a:p>
            <a:pPr>
              <a:spcBef>
                <a:spcPts val="11"/>
              </a:spcBef>
            </a:pPr>
            <a:r>
              <a:rPr sz="941" spc="-7" dirty="0">
                <a:latin typeface="Century Gothic"/>
                <a:cs typeface="Century Gothic"/>
              </a:rPr>
              <a:t>HOARDING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2891172" y="4240935"/>
            <a:ext cx="745428" cy="145248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60" rIns="0" bIns="0" rtlCol="0">
            <a:spAutoFit/>
          </a:bodyPr>
          <a:lstStyle/>
          <a:p>
            <a:pPr>
              <a:spcBef>
                <a:spcPts val="4"/>
              </a:spcBef>
            </a:pPr>
            <a:r>
              <a:rPr sz="941" dirty="0">
                <a:latin typeface="Century Gothic"/>
                <a:cs typeface="Century Gothic"/>
              </a:rPr>
              <a:t>TOWN</a:t>
            </a:r>
            <a:r>
              <a:rPr sz="941" spc="14" dirty="0">
                <a:latin typeface="Century Gothic"/>
                <a:cs typeface="Century Gothic"/>
              </a:rPr>
              <a:t> </a:t>
            </a:r>
            <a:r>
              <a:rPr sz="941" spc="-14" dirty="0">
                <a:latin typeface="Century Gothic"/>
                <a:cs typeface="Century Gothic"/>
              </a:rPr>
              <a:t>MILLS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2767322" y="4388968"/>
            <a:ext cx="968919" cy="145248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60" rIns="0" bIns="0" rtlCol="0">
            <a:spAutoFit/>
          </a:bodyPr>
          <a:lstStyle/>
          <a:p>
            <a:pPr>
              <a:spcBef>
                <a:spcPts val="4"/>
              </a:spcBef>
            </a:pPr>
            <a:r>
              <a:rPr sz="941" dirty="0">
                <a:latin typeface="Century Gothic"/>
                <a:cs typeface="Century Gothic"/>
              </a:rPr>
              <a:t>RIVER</a:t>
            </a:r>
            <a:r>
              <a:rPr sz="941" spc="62" dirty="0">
                <a:latin typeface="Century Gothic"/>
                <a:cs typeface="Century Gothic"/>
              </a:rPr>
              <a:t> </a:t>
            </a:r>
            <a:r>
              <a:rPr sz="941" dirty="0">
                <a:latin typeface="Century Gothic"/>
                <a:cs typeface="Century Gothic"/>
              </a:rPr>
              <a:t>SIDE</a:t>
            </a:r>
            <a:r>
              <a:rPr sz="941" spc="62" dirty="0">
                <a:latin typeface="Century Gothic"/>
                <a:cs typeface="Century Gothic"/>
              </a:rPr>
              <a:t> </a:t>
            </a:r>
            <a:r>
              <a:rPr sz="941" spc="-14" dirty="0">
                <a:latin typeface="Century Gothic"/>
                <a:cs typeface="Century Gothic"/>
              </a:rPr>
              <a:t>PARK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9066075" y="6833720"/>
            <a:ext cx="612989" cy="14617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80" rIns="0" bIns="0" rtlCol="0">
            <a:spAutoFit/>
          </a:bodyPr>
          <a:lstStyle/>
          <a:p>
            <a:pPr>
              <a:spcBef>
                <a:spcPts val="11"/>
              </a:spcBef>
            </a:pPr>
            <a:r>
              <a:rPr sz="941" dirty="0">
                <a:latin typeface="Century Gothic"/>
                <a:cs typeface="Century Gothic"/>
              </a:rPr>
              <a:t>CAR</a:t>
            </a:r>
            <a:r>
              <a:rPr sz="941" spc="54" dirty="0">
                <a:latin typeface="Century Gothic"/>
                <a:cs typeface="Century Gothic"/>
              </a:rPr>
              <a:t> </a:t>
            </a:r>
            <a:r>
              <a:rPr sz="941" spc="-14" dirty="0">
                <a:latin typeface="Century Gothic"/>
                <a:cs typeface="Century Gothic"/>
              </a:rPr>
              <a:t>PARK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2234877" y="359333"/>
            <a:ext cx="449740" cy="97949"/>
          </a:xfrm>
          <a:prstGeom prst="rect">
            <a:avLst/>
          </a:prstGeom>
        </p:spPr>
        <p:txBody>
          <a:bodyPr vert="horz" wrap="square" lIns="0" tIns="8737" rIns="0" bIns="0" rtlCol="0">
            <a:spAutoFit/>
          </a:bodyPr>
          <a:lstStyle/>
          <a:p>
            <a:pPr marL="9197">
              <a:spcBef>
                <a:spcPts val="69"/>
              </a:spcBef>
            </a:pPr>
            <a:r>
              <a:rPr sz="579" dirty="0">
                <a:latin typeface="Century Gothic"/>
                <a:cs typeface="Century Gothic"/>
              </a:rPr>
              <a:t>KEY</a:t>
            </a:r>
            <a:r>
              <a:rPr sz="579" spc="-14" dirty="0">
                <a:latin typeface="Century Gothic"/>
                <a:cs typeface="Century Gothic"/>
              </a:rPr>
              <a:t> </a:t>
            </a:r>
            <a:r>
              <a:rPr sz="579" spc="-7" dirty="0">
                <a:latin typeface="Century Gothic"/>
                <a:cs typeface="Century Gothic"/>
              </a:rPr>
              <a:t>LEGEND</a:t>
            </a:r>
            <a:endParaRPr sz="579">
              <a:latin typeface="Century Gothic"/>
              <a:cs typeface="Century Gothic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2742735" y="576451"/>
            <a:ext cx="819925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dirty="0">
                <a:latin typeface="Century Gothic"/>
                <a:cs typeface="Century Gothic"/>
              </a:rPr>
              <a:t>DENOTES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TRAFFIC</a:t>
            </a:r>
            <a:r>
              <a:rPr sz="471" spc="11" dirty="0">
                <a:latin typeface="Century Gothic"/>
                <a:cs typeface="Century Gothic"/>
              </a:rPr>
              <a:t> </a:t>
            </a:r>
            <a:r>
              <a:rPr sz="471" spc="-7" dirty="0">
                <a:latin typeface="Century Gothic"/>
                <a:cs typeface="Century Gothic"/>
              </a:rPr>
              <a:t>MARSHAL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2742735" y="797769"/>
            <a:ext cx="744508" cy="513559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dirty="0">
                <a:latin typeface="Century Gothic"/>
                <a:cs typeface="Century Gothic"/>
              </a:rPr>
              <a:t>ERITH</a:t>
            </a:r>
            <a:r>
              <a:rPr sz="471" spc="7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HOARDING</a:t>
            </a:r>
            <a:r>
              <a:rPr sz="471" spc="7" dirty="0">
                <a:latin typeface="Century Gothic"/>
                <a:cs typeface="Century Gothic"/>
              </a:rPr>
              <a:t> </a:t>
            </a:r>
            <a:r>
              <a:rPr sz="471" spc="-14" dirty="0">
                <a:latin typeface="Century Gothic"/>
                <a:cs typeface="Century Gothic"/>
              </a:rPr>
              <a:t>LINE</a:t>
            </a:r>
            <a:endParaRPr sz="471">
              <a:latin typeface="Century Gothic"/>
              <a:cs typeface="Century Gothic"/>
            </a:endParaRPr>
          </a:p>
          <a:p>
            <a:pPr marL="9197">
              <a:spcBef>
                <a:spcPts val="409"/>
              </a:spcBef>
            </a:pPr>
            <a:r>
              <a:rPr sz="471" dirty="0">
                <a:latin typeface="Century Gothic"/>
                <a:cs typeface="Century Gothic"/>
              </a:rPr>
              <a:t>SITE</a:t>
            </a:r>
            <a:r>
              <a:rPr sz="471" spc="11" dirty="0">
                <a:latin typeface="Century Gothic"/>
                <a:cs typeface="Century Gothic"/>
              </a:rPr>
              <a:t> </a:t>
            </a:r>
            <a:r>
              <a:rPr sz="471" spc="-14" dirty="0">
                <a:latin typeface="Century Gothic"/>
                <a:cs typeface="Century Gothic"/>
              </a:rPr>
              <a:t>GATE</a:t>
            </a:r>
            <a:endParaRPr sz="471">
              <a:latin typeface="Century Gothic"/>
              <a:cs typeface="Century Gothic"/>
            </a:endParaRPr>
          </a:p>
          <a:p>
            <a:pPr marL="9197" marR="3679">
              <a:spcBef>
                <a:spcPts val="192"/>
              </a:spcBef>
            </a:pPr>
            <a:r>
              <a:rPr sz="471" dirty="0">
                <a:latin typeface="Century Gothic"/>
                <a:cs typeface="Century Gothic"/>
              </a:rPr>
              <a:t>DENOTES</a:t>
            </a:r>
            <a:r>
              <a:rPr sz="471" spc="11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NOISE,</a:t>
            </a:r>
            <a:r>
              <a:rPr sz="471" spc="7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DUST</a:t>
            </a:r>
            <a:r>
              <a:rPr sz="471" spc="14" dirty="0">
                <a:latin typeface="Century Gothic"/>
                <a:cs typeface="Century Gothic"/>
              </a:rPr>
              <a:t> </a:t>
            </a:r>
            <a:r>
              <a:rPr sz="471" spc="-36" dirty="0">
                <a:latin typeface="Century Gothic"/>
                <a:cs typeface="Century Gothic"/>
              </a:rPr>
              <a:t>&amp;</a:t>
            </a:r>
            <a:r>
              <a:rPr sz="471" spc="362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VIBRATION</a:t>
            </a:r>
            <a:r>
              <a:rPr sz="471" spc="18" dirty="0">
                <a:latin typeface="Century Gothic"/>
                <a:cs typeface="Century Gothic"/>
              </a:rPr>
              <a:t> </a:t>
            </a:r>
            <a:r>
              <a:rPr sz="471" spc="-7" dirty="0">
                <a:latin typeface="Century Gothic"/>
                <a:cs typeface="Century Gothic"/>
              </a:rPr>
              <a:t>MONITORING</a:t>
            </a:r>
            <a:endParaRPr sz="471">
              <a:latin typeface="Century Gothic"/>
              <a:cs typeface="Century Gothic"/>
            </a:endParaRPr>
          </a:p>
          <a:p>
            <a:pPr marL="9197">
              <a:spcBef>
                <a:spcPts val="525"/>
              </a:spcBef>
            </a:pPr>
            <a:r>
              <a:rPr sz="471" spc="-7" dirty="0">
                <a:latin typeface="Century Gothic"/>
                <a:cs typeface="Century Gothic"/>
              </a:rPr>
              <a:t>ACCESS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2742735" y="1408223"/>
            <a:ext cx="232228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7" dirty="0">
                <a:latin typeface="Century Gothic"/>
                <a:cs typeface="Century Gothic"/>
              </a:rPr>
              <a:t>EGRESS</a:t>
            </a:r>
            <a:endParaRPr sz="471">
              <a:latin typeface="Century Gothic"/>
              <a:cs typeface="Century Gothic"/>
            </a:endParaRPr>
          </a:p>
        </p:txBody>
      </p:sp>
      <p:grpSp>
        <p:nvGrpSpPr>
          <p:cNvPr id="103" name="object 103"/>
          <p:cNvGrpSpPr/>
          <p:nvPr/>
        </p:nvGrpSpPr>
        <p:grpSpPr>
          <a:xfrm>
            <a:off x="1863545" y="-895"/>
            <a:ext cx="14561370" cy="10285161"/>
            <a:chOff x="-1270" y="-1236"/>
            <a:chExt cx="20107275" cy="14202410"/>
          </a:xfrm>
        </p:grpSpPr>
        <p:pic>
          <p:nvPicPr>
            <p:cNvPr id="104" name="object 10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63290" y="13237335"/>
              <a:ext cx="1841751" cy="629433"/>
            </a:xfrm>
            <a:prstGeom prst="rect">
              <a:avLst/>
            </a:prstGeom>
          </p:spPr>
        </p:pic>
        <p:sp>
          <p:nvSpPr>
            <p:cNvPr id="105" name="object 105"/>
            <p:cNvSpPr/>
            <p:nvPr/>
          </p:nvSpPr>
          <p:spPr>
            <a:xfrm>
              <a:off x="3100618" y="13230248"/>
              <a:ext cx="822325" cy="641985"/>
            </a:xfrm>
            <a:custGeom>
              <a:avLst/>
              <a:gdLst/>
              <a:ahLst/>
              <a:cxnLst/>
              <a:rect l="l" t="t" r="r" b="b"/>
              <a:pathLst>
                <a:path w="822325" h="641984">
                  <a:moveTo>
                    <a:pt x="821704" y="0"/>
                  </a:moveTo>
                  <a:lnTo>
                    <a:pt x="0" y="0"/>
                  </a:lnTo>
                  <a:lnTo>
                    <a:pt x="0" y="641577"/>
                  </a:lnTo>
                  <a:lnTo>
                    <a:pt x="821704" y="641577"/>
                  </a:lnTo>
                  <a:lnTo>
                    <a:pt x="821704" y="0"/>
                  </a:lnTo>
                  <a:close/>
                </a:path>
              </a:pathLst>
            </a:custGeom>
            <a:solidFill>
              <a:srgbClr val="18509F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06" name="object 106"/>
            <p:cNvSpPr/>
            <p:nvPr/>
          </p:nvSpPr>
          <p:spPr>
            <a:xfrm>
              <a:off x="3100618" y="13230248"/>
              <a:ext cx="822325" cy="641985"/>
            </a:xfrm>
            <a:custGeom>
              <a:avLst/>
              <a:gdLst/>
              <a:ahLst/>
              <a:cxnLst/>
              <a:rect l="l" t="t" r="r" b="b"/>
              <a:pathLst>
                <a:path w="822325" h="641984">
                  <a:moveTo>
                    <a:pt x="821704" y="0"/>
                  </a:moveTo>
                  <a:lnTo>
                    <a:pt x="0" y="0"/>
                  </a:lnTo>
                  <a:lnTo>
                    <a:pt x="0" y="641577"/>
                  </a:lnTo>
                  <a:lnTo>
                    <a:pt x="821704" y="641577"/>
                  </a:lnTo>
                  <a:lnTo>
                    <a:pt x="82170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07" name="object 107"/>
            <p:cNvSpPr/>
            <p:nvPr/>
          </p:nvSpPr>
          <p:spPr>
            <a:xfrm>
              <a:off x="0" y="14199698"/>
              <a:ext cx="357505" cy="0"/>
            </a:xfrm>
            <a:custGeom>
              <a:avLst/>
              <a:gdLst/>
              <a:ahLst/>
              <a:cxnLst/>
              <a:rect l="l" t="t" r="r" b="b"/>
              <a:pathLst>
                <a:path w="357505">
                  <a:moveTo>
                    <a:pt x="35721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08" name="object 108"/>
            <p:cNvSpPr/>
            <p:nvPr/>
          </p:nvSpPr>
          <p:spPr>
            <a:xfrm>
              <a:off x="0" y="13808073"/>
              <a:ext cx="0" cy="391795"/>
            </a:xfrm>
            <a:custGeom>
              <a:avLst/>
              <a:gdLst/>
              <a:ahLst/>
              <a:cxnLst/>
              <a:rect l="l" t="t" r="r" b="b"/>
              <a:pathLst>
                <a:path h="391794">
                  <a:moveTo>
                    <a:pt x="0" y="39162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09" name="object 109"/>
            <p:cNvSpPr/>
            <p:nvPr/>
          </p:nvSpPr>
          <p:spPr>
            <a:xfrm>
              <a:off x="0" y="33"/>
              <a:ext cx="0" cy="358775"/>
            </a:xfrm>
            <a:custGeom>
              <a:avLst/>
              <a:gdLst/>
              <a:ahLst/>
              <a:cxnLst/>
              <a:rect l="l" t="t" r="r" b="b"/>
              <a:pathLst>
                <a:path h="358775">
                  <a:moveTo>
                    <a:pt x="0" y="35823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10" name="object 110"/>
            <p:cNvSpPr/>
            <p:nvPr/>
          </p:nvSpPr>
          <p:spPr>
            <a:xfrm>
              <a:off x="0" y="33"/>
              <a:ext cx="357505" cy="0"/>
            </a:xfrm>
            <a:custGeom>
              <a:avLst/>
              <a:gdLst/>
              <a:ahLst/>
              <a:cxnLst/>
              <a:rect l="l" t="t" r="r" b="b"/>
              <a:pathLst>
                <a:path w="357505">
                  <a:moveTo>
                    <a:pt x="0" y="0"/>
                  </a:moveTo>
                  <a:lnTo>
                    <a:pt x="3572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11" name="object 111"/>
            <p:cNvSpPr/>
            <p:nvPr/>
          </p:nvSpPr>
          <p:spPr>
            <a:xfrm>
              <a:off x="19746206" y="33"/>
              <a:ext cx="358775" cy="0"/>
            </a:xfrm>
            <a:custGeom>
              <a:avLst/>
              <a:gdLst/>
              <a:ahLst/>
              <a:cxnLst/>
              <a:rect l="l" t="t" r="r" b="b"/>
              <a:pathLst>
                <a:path w="358775">
                  <a:moveTo>
                    <a:pt x="0" y="0"/>
                  </a:moveTo>
                  <a:lnTo>
                    <a:pt x="35823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12" name="object 112"/>
            <p:cNvSpPr/>
            <p:nvPr/>
          </p:nvSpPr>
          <p:spPr>
            <a:xfrm>
              <a:off x="19746206" y="14199698"/>
              <a:ext cx="358775" cy="0"/>
            </a:xfrm>
            <a:custGeom>
              <a:avLst/>
              <a:gdLst/>
              <a:ahLst/>
              <a:cxnLst/>
              <a:rect l="l" t="t" r="r" b="b"/>
              <a:pathLst>
                <a:path w="358775">
                  <a:moveTo>
                    <a:pt x="35823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13" name="object 113"/>
            <p:cNvSpPr/>
            <p:nvPr/>
          </p:nvSpPr>
          <p:spPr>
            <a:xfrm>
              <a:off x="0" y="13841467"/>
              <a:ext cx="0" cy="358775"/>
            </a:xfrm>
            <a:custGeom>
              <a:avLst/>
              <a:gdLst/>
              <a:ahLst/>
              <a:cxnLst/>
              <a:rect l="l" t="t" r="r" b="b"/>
              <a:pathLst>
                <a:path h="358775">
                  <a:moveTo>
                    <a:pt x="0" y="35823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14" name="object 114"/>
            <p:cNvSpPr/>
            <p:nvPr/>
          </p:nvSpPr>
          <p:spPr>
            <a:xfrm>
              <a:off x="186199" y="174088"/>
              <a:ext cx="19716115" cy="13825855"/>
            </a:xfrm>
            <a:custGeom>
              <a:avLst/>
              <a:gdLst/>
              <a:ahLst/>
              <a:cxnLst/>
              <a:rect l="l" t="t" r="r" b="b"/>
              <a:pathLst>
                <a:path w="19716115" h="13825855">
                  <a:moveTo>
                    <a:pt x="19589354" y="13697737"/>
                  </a:moveTo>
                  <a:lnTo>
                    <a:pt x="19589354" y="9129784"/>
                  </a:lnTo>
                </a:path>
                <a:path w="19716115" h="13825855">
                  <a:moveTo>
                    <a:pt x="17199125" y="13697737"/>
                  </a:moveTo>
                  <a:lnTo>
                    <a:pt x="19589354" y="13697737"/>
                  </a:lnTo>
                </a:path>
                <a:path w="19716115" h="13825855">
                  <a:moveTo>
                    <a:pt x="19589354" y="9129784"/>
                  </a:moveTo>
                  <a:lnTo>
                    <a:pt x="19589354" y="342039"/>
                  </a:lnTo>
                  <a:lnTo>
                    <a:pt x="19589354" y="127505"/>
                  </a:lnTo>
                </a:path>
                <a:path w="19716115" h="13825855">
                  <a:moveTo>
                    <a:pt x="19589354" y="1011"/>
                  </a:moveTo>
                  <a:lnTo>
                    <a:pt x="19589354" y="127505"/>
                  </a:lnTo>
                </a:path>
                <a:path w="19716115" h="13825855">
                  <a:moveTo>
                    <a:pt x="19589354" y="5026321"/>
                  </a:moveTo>
                  <a:lnTo>
                    <a:pt x="19715848" y="5026321"/>
                  </a:lnTo>
                </a:path>
                <a:path w="19716115" h="13825855">
                  <a:moveTo>
                    <a:pt x="19589354" y="3247351"/>
                  </a:moveTo>
                  <a:lnTo>
                    <a:pt x="19715848" y="3247351"/>
                  </a:lnTo>
                </a:path>
                <a:path w="19716115" h="13825855">
                  <a:moveTo>
                    <a:pt x="19589354" y="1757759"/>
                  </a:moveTo>
                  <a:lnTo>
                    <a:pt x="19715848" y="1757759"/>
                  </a:lnTo>
                </a:path>
                <a:path w="19716115" h="13825855">
                  <a:moveTo>
                    <a:pt x="19715848" y="127505"/>
                  </a:moveTo>
                  <a:lnTo>
                    <a:pt x="19589354" y="127505"/>
                  </a:lnTo>
                </a:path>
                <a:path w="19716115" h="13825855">
                  <a:moveTo>
                    <a:pt x="19589354" y="13697737"/>
                  </a:moveTo>
                  <a:lnTo>
                    <a:pt x="126493" y="13697737"/>
                  </a:lnTo>
                  <a:lnTo>
                    <a:pt x="126493" y="127505"/>
                  </a:lnTo>
                  <a:lnTo>
                    <a:pt x="17199125" y="127505"/>
                  </a:lnTo>
                </a:path>
                <a:path w="19716115" h="13825855">
                  <a:moveTo>
                    <a:pt x="19589354" y="127505"/>
                  </a:moveTo>
                  <a:lnTo>
                    <a:pt x="19589354" y="13697737"/>
                  </a:lnTo>
                </a:path>
                <a:path w="19716115" h="13825855">
                  <a:moveTo>
                    <a:pt x="0" y="10362341"/>
                  </a:moveTo>
                  <a:lnTo>
                    <a:pt x="126493" y="10362341"/>
                  </a:lnTo>
                </a:path>
                <a:path w="19716115" h="13825855">
                  <a:moveTo>
                    <a:pt x="0" y="11978427"/>
                  </a:moveTo>
                  <a:lnTo>
                    <a:pt x="126493" y="11978427"/>
                  </a:lnTo>
                </a:path>
                <a:path w="19716115" h="13825855">
                  <a:moveTo>
                    <a:pt x="0" y="8582319"/>
                  </a:moveTo>
                  <a:lnTo>
                    <a:pt x="126493" y="8582319"/>
                  </a:lnTo>
                </a:path>
                <a:path w="19716115" h="13825855">
                  <a:moveTo>
                    <a:pt x="0" y="6803318"/>
                  </a:moveTo>
                  <a:lnTo>
                    <a:pt x="126493" y="6803318"/>
                  </a:lnTo>
                </a:path>
                <a:path w="19716115" h="13825855">
                  <a:moveTo>
                    <a:pt x="0" y="5024298"/>
                  </a:moveTo>
                  <a:lnTo>
                    <a:pt x="126493" y="5024298"/>
                  </a:lnTo>
                </a:path>
                <a:path w="19716115" h="13825855">
                  <a:moveTo>
                    <a:pt x="0" y="3245328"/>
                  </a:moveTo>
                  <a:lnTo>
                    <a:pt x="126493" y="3245328"/>
                  </a:lnTo>
                </a:path>
                <a:path w="19716115" h="13825855">
                  <a:moveTo>
                    <a:pt x="0" y="1756747"/>
                  </a:moveTo>
                  <a:lnTo>
                    <a:pt x="126493" y="1756747"/>
                  </a:lnTo>
                </a:path>
                <a:path w="19716115" h="13825855">
                  <a:moveTo>
                    <a:pt x="1707161" y="13823219"/>
                  </a:moveTo>
                  <a:lnTo>
                    <a:pt x="1707161" y="13697737"/>
                  </a:lnTo>
                </a:path>
                <a:path w="19716115" h="13825855">
                  <a:moveTo>
                    <a:pt x="3333367" y="13824231"/>
                  </a:moveTo>
                  <a:lnTo>
                    <a:pt x="3333367" y="13697737"/>
                  </a:lnTo>
                </a:path>
                <a:path w="19716115" h="13825855">
                  <a:moveTo>
                    <a:pt x="4958561" y="13824231"/>
                  </a:moveTo>
                  <a:lnTo>
                    <a:pt x="4958561" y="13697737"/>
                  </a:lnTo>
                </a:path>
                <a:path w="19716115" h="13825855">
                  <a:moveTo>
                    <a:pt x="6584767" y="13824231"/>
                  </a:moveTo>
                  <a:lnTo>
                    <a:pt x="6584767" y="13697737"/>
                  </a:lnTo>
                </a:path>
                <a:path w="19716115" h="13825855">
                  <a:moveTo>
                    <a:pt x="8209961" y="13824231"/>
                  </a:moveTo>
                  <a:lnTo>
                    <a:pt x="8209961" y="13697737"/>
                  </a:lnTo>
                </a:path>
                <a:path w="19716115" h="13825855">
                  <a:moveTo>
                    <a:pt x="9835155" y="13824231"/>
                  </a:moveTo>
                  <a:lnTo>
                    <a:pt x="9835155" y="13697737"/>
                  </a:lnTo>
                </a:path>
                <a:path w="19716115" h="13825855">
                  <a:moveTo>
                    <a:pt x="11461361" y="13824231"/>
                  </a:moveTo>
                  <a:lnTo>
                    <a:pt x="11461361" y="13697737"/>
                  </a:lnTo>
                </a:path>
                <a:path w="19716115" h="13825855">
                  <a:moveTo>
                    <a:pt x="13086555" y="13824231"/>
                  </a:moveTo>
                  <a:lnTo>
                    <a:pt x="13086555" y="13697737"/>
                  </a:lnTo>
                </a:path>
                <a:path w="19716115" h="13825855">
                  <a:moveTo>
                    <a:pt x="14712760" y="13824231"/>
                  </a:moveTo>
                  <a:lnTo>
                    <a:pt x="14712760" y="13697737"/>
                  </a:lnTo>
                </a:path>
                <a:path w="19716115" h="13825855">
                  <a:moveTo>
                    <a:pt x="16337954" y="13824231"/>
                  </a:moveTo>
                  <a:lnTo>
                    <a:pt x="16337954" y="13697737"/>
                  </a:lnTo>
                </a:path>
                <a:path w="19716115" h="13825855">
                  <a:moveTo>
                    <a:pt x="17964160" y="13825243"/>
                  </a:moveTo>
                  <a:lnTo>
                    <a:pt x="17964160" y="13697737"/>
                  </a:lnTo>
                </a:path>
                <a:path w="19716115" h="13825855">
                  <a:moveTo>
                    <a:pt x="19715848" y="13698749"/>
                  </a:moveTo>
                  <a:lnTo>
                    <a:pt x="19589354" y="13698749"/>
                  </a:lnTo>
                  <a:lnTo>
                    <a:pt x="19589354" y="13825243"/>
                  </a:lnTo>
                </a:path>
                <a:path w="19716115" h="13825855">
                  <a:moveTo>
                    <a:pt x="0" y="13697737"/>
                  </a:moveTo>
                  <a:lnTo>
                    <a:pt x="126493" y="13697737"/>
                  </a:lnTo>
                  <a:lnTo>
                    <a:pt x="126493" y="13823219"/>
                  </a:lnTo>
                </a:path>
                <a:path w="19716115" h="13825855">
                  <a:moveTo>
                    <a:pt x="126493" y="127505"/>
                  </a:moveTo>
                  <a:lnTo>
                    <a:pt x="0" y="127505"/>
                  </a:lnTo>
                </a:path>
                <a:path w="19716115" h="13825855">
                  <a:moveTo>
                    <a:pt x="1707161" y="127505"/>
                  </a:moveTo>
                  <a:lnTo>
                    <a:pt x="1707161" y="0"/>
                  </a:lnTo>
                </a:path>
                <a:path w="19716115" h="13825855">
                  <a:moveTo>
                    <a:pt x="3333367" y="127505"/>
                  </a:moveTo>
                  <a:lnTo>
                    <a:pt x="3333367" y="0"/>
                  </a:lnTo>
                </a:path>
                <a:path w="19716115" h="13825855">
                  <a:moveTo>
                    <a:pt x="4958561" y="127505"/>
                  </a:moveTo>
                  <a:lnTo>
                    <a:pt x="4958561" y="0"/>
                  </a:lnTo>
                </a:path>
                <a:path w="19716115" h="13825855">
                  <a:moveTo>
                    <a:pt x="6584767" y="127505"/>
                  </a:moveTo>
                  <a:lnTo>
                    <a:pt x="6584767" y="0"/>
                  </a:lnTo>
                </a:path>
                <a:path w="19716115" h="13825855">
                  <a:moveTo>
                    <a:pt x="8209961" y="127505"/>
                  </a:moveTo>
                  <a:lnTo>
                    <a:pt x="8209961" y="0"/>
                  </a:lnTo>
                </a:path>
                <a:path w="19716115" h="13825855">
                  <a:moveTo>
                    <a:pt x="9835155" y="127505"/>
                  </a:moveTo>
                  <a:lnTo>
                    <a:pt x="9835155" y="0"/>
                  </a:lnTo>
                </a:path>
                <a:path w="19716115" h="13825855">
                  <a:moveTo>
                    <a:pt x="11461361" y="127505"/>
                  </a:moveTo>
                  <a:lnTo>
                    <a:pt x="11461361" y="0"/>
                  </a:lnTo>
                </a:path>
                <a:path w="19716115" h="13825855">
                  <a:moveTo>
                    <a:pt x="13086555" y="127505"/>
                  </a:moveTo>
                  <a:lnTo>
                    <a:pt x="13086555" y="0"/>
                  </a:lnTo>
                </a:path>
                <a:path w="19716115" h="13825855">
                  <a:moveTo>
                    <a:pt x="14712760" y="127505"/>
                  </a:moveTo>
                  <a:lnTo>
                    <a:pt x="14712760" y="0"/>
                  </a:lnTo>
                </a:path>
                <a:path w="19716115" h="13825855">
                  <a:moveTo>
                    <a:pt x="16337954" y="127505"/>
                  </a:moveTo>
                  <a:lnTo>
                    <a:pt x="16337954" y="0"/>
                  </a:lnTo>
                </a:path>
                <a:path w="19716115" h="13825855">
                  <a:moveTo>
                    <a:pt x="17964160" y="127505"/>
                  </a:moveTo>
                  <a:lnTo>
                    <a:pt x="17964160" y="59705"/>
                  </a:lnTo>
                </a:path>
                <a:path w="19716115" h="13825855">
                  <a:moveTo>
                    <a:pt x="126493" y="0"/>
                  </a:moveTo>
                  <a:lnTo>
                    <a:pt x="126493" y="127505"/>
                  </a:lnTo>
                </a:path>
                <a:path w="19716115" h="13825855">
                  <a:moveTo>
                    <a:pt x="19589354" y="10363353"/>
                  </a:moveTo>
                  <a:lnTo>
                    <a:pt x="19715848" y="10363353"/>
                  </a:lnTo>
                </a:path>
                <a:path w="19716115" h="13825855">
                  <a:moveTo>
                    <a:pt x="19589354" y="11979439"/>
                  </a:moveTo>
                  <a:lnTo>
                    <a:pt x="19715848" y="11979439"/>
                  </a:lnTo>
                </a:path>
                <a:path w="19716115" h="13825855">
                  <a:moveTo>
                    <a:pt x="19589354" y="8584342"/>
                  </a:moveTo>
                  <a:lnTo>
                    <a:pt x="19715848" y="8584342"/>
                  </a:lnTo>
                </a:path>
                <a:path w="19716115" h="13825855">
                  <a:moveTo>
                    <a:pt x="19589354" y="6805342"/>
                  </a:moveTo>
                  <a:lnTo>
                    <a:pt x="19715848" y="6805342"/>
                  </a:lnTo>
                </a:path>
                <a:path w="19716115" h="13825855">
                  <a:moveTo>
                    <a:pt x="17199125" y="127505"/>
                  </a:moveTo>
                  <a:lnTo>
                    <a:pt x="19589354" y="12750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15" name="object 115"/>
            <p:cNvSpPr/>
            <p:nvPr/>
          </p:nvSpPr>
          <p:spPr>
            <a:xfrm>
              <a:off x="17385324" y="13230248"/>
              <a:ext cx="0" cy="641985"/>
            </a:xfrm>
            <a:custGeom>
              <a:avLst/>
              <a:gdLst/>
              <a:ahLst/>
              <a:cxnLst/>
              <a:rect l="l" t="t" r="r" b="b"/>
              <a:pathLst>
                <a:path h="641984">
                  <a:moveTo>
                    <a:pt x="0" y="0"/>
                  </a:moveTo>
                  <a:lnTo>
                    <a:pt x="0" y="641577"/>
                  </a:lnTo>
                </a:path>
              </a:pathLst>
            </a:custGeom>
            <a:ln w="404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16" name="object 116"/>
            <p:cNvSpPr/>
            <p:nvPr/>
          </p:nvSpPr>
          <p:spPr>
            <a:xfrm>
              <a:off x="17385324" y="13752415"/>
              <a:ext cx="0" cy="120014"/>
            </a:xfrm>
            <a:custGeom>
              <a:avLst/>
              <a:gdLst/>
              <a:ahLst/>
              <a:cxnLst/>
              <a:rect l="l" t="t" r="r" b="b"/>
              <a:pathLst>
                <a:path h="120015">
                  <a:moveTo>
                    <a:pt x="0" y="1194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17" name="object 117"/>
            <p:cNvSpPr/>
            <p:nvPr/>
          </p:nvSpPr>
          <p:spPr>
            <a:xfrm>
              <a:off x="17385324" y="13559134"/>
              <a:ext cx="2390775" cy="0"/>
            </a:xfrm>
            <a:custGeom>
              <a:avLst/>
              <a:gdLst/>
              <a:ahLst/>
              <a:cxnLst/>
              <a:rect l="l" t="t" r="r" b="b"/>
              <a:pathLst>
                <a:path w="2390775">
                  <a:moveTo>
                    <a:pt x="2390229" y="0"/>
                  </a:moveTo>
                  <a:lnTo>
                    <a:pt x="0" y="0"/>
                  </a:lnTo>
                </a:path>
              </a:pathLst>
            </a:custGeom>
            <a:ln w="404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18" name="object 118"/>
            <p:cNvSpPr/>
            <p:nvPr/>
          </p:nvSpPr>
          <p:spPr>
            <a:xfrm>
              <a:off x="18222208" y="13230248"/>
              <a:ext cx="1035685" cy="328930"/>
            </a:xfrm>
            <a:custGeom>
              <a:avLst/>
              <a:gdLst/>
              <a:ahLst/>
              <a:cxnLst/>
              <a:rect l="l" t="t" r="r" b="b"/>
              <a:pathLst>
                <a:path w="1035684" h="328930">
                  <a:moveTo>
                    <a:pt x="518119" y="0"/>
                  </a:moveTo>
                  <a:lnTo>
                    <a:pt x="518119" y="328884"/>
                  </a:lnTo>
                </a:path>
                <a:path w="1035684" h="328930">
                  <a:moveTo>
                    <a:pt x="1035226" y="0"/>
                  </a:moveTo>
                  <a:lnTo>
                    <a:pt x="1035226" y="328884"/>
                  </a:lnTo>
                </a:path>
                <a:path w="1035684" h="328930">
                  <a:moveTo>
                    <a:pt x="0" y="0"/>
                  </a:moveTo>
                  <a:lnTo>
                    <a:pt x="0" y="32888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19" name="object 119"/>
            <p:cNvSpPr/>
            <p:nvPr/>
          </p:nvSpPr>
          <p:spPr>
            <a:xfrm>
              <a:off x="312692" y="13230248"/>
              <a:ext cx="19463385" cy="641985"/>
            </a:xfrm>
            <a:custGeom>
              <a:avLst/>
              <a:gdLst/>
              <a:ahLst/>
              <a:cxnLst/>
              <a:rect l="l" t="t" r="r" b="b"/>
              <a:pathLst>
                <a:path w="19463385" h="641984">
                  <a:moveTo>
                    <a:pt x="19462860" y="0"/>
                  </a:moveTo>
                  <a:lnTo>
                    <a:pt x="0" y="0"/>
                  </a:lnTo>
                </a:path>
                <a:path w="19463385" h="641984">
                  <a:moveTo>
                    <a:pt x="14968784" y="0"/>
                  </a:moveTo>
                  <a:lnTo>
                    <a:pt x="14968784" y="641577"/>
                  </a:lnTo>
                </a:path>
              </a:pathLst>
            </a:custGeom>
            <a:ln w="404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120" name="object 120"/>
          <p:cNvSpPr txBox="1"/>
          <p:nvPr/>
        </p:nvSpPr>
        <p:spPr>
          <a:xfrm>
            <a:off x="12951912" y="9553951"/>
            <a:ext cx="392718" cy="157320"/>
          </a:xfrm>
          <a:prstGeom prst="rect">
            <a:avLst/>
          </a:prstGeom>
        </p:spPr>
        <p:txBody>
          <a:bodyPr vert="horz" wrap="square" lIns="0" tIns="12416" rIns="0" bIns="0" rtlCol="0">
            <a:spAutoFit/>
          </a:bodyPr>
          <a:lstStyle/>
          <a:p>
            <a:pPr marL="9197">
              <a:spcBef>
                <a:spcPts val="98"/>
              </a:spcBef>
            </a:pPr>
            <a:r>
              <a:rPr sz="941" u="sng" spc="-7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NOTES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12951912" y="9775776"/>
            <a:ext cx="1412681" cy="227583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83696" marR="3679">
              <a:spcBef>
                <a:spcPts val="80"/>
              </a:spcBef>
            </a:pPr>
            <a:r>
              <a:rPr sz="471" dirty="0">
                <a:latin typeface="Century Gothic"/>
                <a:cs typeface="Century Gothic"/>
              </a:rPr>
              <a:t>WITH</a:t>
            </a:r>
            <a:r>
              <a:rPr sz="471" spc="-4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ALL</a:t>
            </a:r>
            <a:r>
              <a:rPr sz="471" spc="-7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RELEVANT</a:t>
            </a:r>
            <a:r>
              <a:rPr sz="471" spc="-4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ARCHITECTS</a:t>
            </a:r>
            <a:r>
              <a:rPr sz="471" spc="-7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&amp; </a:t>
            </a:r>
            <a:r>
              <a:rPr sz="471" spc="-7" dirty="0">
                <a:latin typeface="Century Gothic"/>
                <a:cs typeface="Century Gothic"/>
              </a:rPr>
              <a:t>ENGINEERS</a:t>
            </a:r>
            <a:r>
              <a:rPr sz="471" spc="362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DRAWINGS</a:t>
            </a:r>
            <a:r>
              <a:rPr sz="471" spc="-11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AND</a:t>
            </a:r>
            <a:r>
              <a:rPr sz="471" spc="-4" dirty="0">
                <a:latin typeface="Century Gothic"/>
                <a:cs typeface="Century Gothic"/>
              </a:rPr>
              <a:t> </a:t>
            </a:r>
            <a:r>
              <a:rPr sz="471" spc="-7" dirty="0">
                <a:latin typeface="Century Gothic"/>
                <a:cs typeface="Century Gothic"/>
              </a:rPr>
              <a:t>SPECIFICATIONS</a:t>
            </a:r>
            <a:endParaRPr sz="471">
              <a:latin typeface="Century Gothic"/>
              <a:cs typeface="Century Gothic"/>
            </a:endParaRPr>
          </a:p>
          <a:p>
            <a:pPr marL="9197">
              <a:spcBef>
                <a:spcPts val="7"/>
              </a:spcBef>
            </a:pPr>
            <a:r>
              <a:rPr sz="471" dirty="0">
                <a:latin typeface="Century Gothic"/>
                <a:cs typeface="Century Gothic"/>
              </a:rPr>
              <a:t>2.</a:t>
            </a:r>
            <a:r>
              <a:rPr sz="471" spc="65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DO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NOT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SCALE FROM</a:t>
            </a:r>
            <a:r>
              <a:rPr sz="471" spc="11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THIS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spc="-7" dirty="0">
                <a:latin typeface="Century Gothic"/>
                <a:cs typeface="Century Gothic"/>
              </a:rPr>
              <a:t>DRAWING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22" name="object 122"/>
          <p:cNvSpPr txBox="1"/>
          <p:nvPr/>
        </p:nvSpPr>
        <p:spPr>
          <a:xfrm>
            <a:off x="16204252" y="787507"/>
            <a:ext cx="63460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36" dirty="0">
                <a:latin typeface="Century Gothic"/>
                <a:cs typeface="Century Gothic"/>
              </a:rPr>
              <a:t>A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23" name="object 123"/>
          <p:cNvSpPr txBox="1"/>
          <p:nvPr/>
        </p:nvSpPr>
        <p:spPr>
          <a:xfrm>
            <a:off x="16203519" y="1909483"/>
            <a:ext cx="53343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36" dirty="0">
                <a:latin typeface="Century Gothic"/>
                <a:cs typeface="Century Gothic"/>
              </a:rPr>
              <a:t>B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24" name="object 124"/>
          <p:cNvSpPr txBox="1"/>
          <p:nvPr/>
        </p:nvSpPr>
        <p:spPr>
          <a:xfrm>
            <a:off x="16199122" y="3063992"/>
            <a:ext cx="68519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C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25" name="object 125"/>
          <p:cNvSpPr txBox="1"/>
          <p:nvPr/>
        </p:nvSpPr>
        <p:spPr>
          <a:xfrm>
            <a:off x="16199122" y="4378705"/>
            <a:ext cx="64380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D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26" name="object 126"/>
          <p:cNvSpPr txBox="1"/>
          <p:nvPr/>
        </p:nvSpPr>
        <p:spPr>
          <a:xfrm>
            <a:off x="15562284" y="10058651"/>
            <a:ext cx="85074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18" dirty="0">
                <a:latin typeface="Century Gothic"/>
                <a:cs typeface="Century Gothic"/>
              </a:rPr>
              <a:t>12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27" name="object 127"/>
          <p:cNvSpPr txBox="1"/>
          <p:nvPr/>
        </p:nvSpPr>
        <p:spPr>
          <a:xfrm>
            <a:off x="14365558" y="10058651"/>
            <a:ext cx="85074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18" dirty="0">
                <a:latin typeface="Century Gothic"/>
                <a:cs typeface="Century Gothic"/>
              </a:rPr>
              <a:t>11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28" name="object 128"/>
          <p:cNvSpPr txBox="1"/>
          <p:nvPr/>
        </p:nvSpPr>
        <p:spPr>
          <a:xfrm>
            <a:off x="13161500" y="10058651"/>
            <a:ext cx="85074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18" dirty="0">
                <a:latin typeface="Century Gothic"/>
                <a:cs typeface="Century Gothic"/>
              </a:rPr>
              <a:t>10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29" name="object 129"/>
          <p:cNvSpPr txBox="1"/>
          <p:nvPr/>
        </p:nvSpPr>
        <p:spPr>
          <a:xfrm>
            <a:off x="12007284" y="10058937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9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30" name="object 130"/>
          <p:cNvSpPr txBox="1"/>
          <p:nvPr/>
        </p:nvSpPr>
        <p:spPr>
          <a:xfrm>
            <a:off x="10821550" y="10058937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8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31" name="object 131"/>
          <p:cNvSpPr txBox="1"/>
          <p:nvPr/>
        </p:nvSpPr>
        <p:spPr>
          <a:xfrm>
            <a:off x="9666599" y="10058937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7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32" name="object 132"/>
          <p:cNvSpPr txBox="1"/>
          <p:nvPr/>
        </p:nvSpPr>
        <p:spPr>
          <a:xfrm>
            <a:off x="8519702" y="1005747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6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33" name="object 133"/>
          <p:cNvSpPr txBox="1"/>
          <p:nvPr/>
        </p:nvSpPr>
        <p:spPr>
          <a:xfrm>
            <a:off x="7315646" y="1005747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5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34" name="object 134"/>
          <p:cNvSpPr txBox="1"/>
          <p:nvPr/>
        </p:nvSpPr>
        <p:spPr>
          <a:xfrm>
            <a:off x="3815607" y="1005747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2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35" name="object 135"/>
          <p:cNvSpPr txBox="1"/>
          <p:nvPr/>
        </p:nvSpPr>
        <p:spPr>
          <a:xfrm>
            <a:off x="2566848" y="1005747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1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36" name="object 136"/>
          <p:cNvSpPr txBox="1"/>
          <p:nvPr/>
        </p:nvSpPr>
        <p:spPr>
          <a:xfrm>
            <a:off x="16208648" y="6945553"/>
            <a:ext cx="47825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36" dirty="0">
                <a:latin typeface="Century Gothic"/>
                <a:cs typeface="Century Gothic"/>
              </a:rPr>
              <a:t>F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37" name="object 137"/>
          <p:cNvSpPr txBox="1"/>
          <p:nvPr/>
        </p:nvSpPr>
        <p:spPr>
          <a:xfrm>
            <a:off x="16207184" y="5650627"/>
            <a:ext cx="51044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36" dirty="0">
                <a:latin typeface="Century Gothic"/>
                <a:cs typeface="Century Gothic"/>
              </a:rPr>
              <a:t>E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38" name="object 138"/>
          <p:cNvSpPr txBox="1"/>
          <p:nvPr/>
        </p:nvSpPr>
        <p:spPr>
          <a:xfrm>
            <a:off x="16196923" y="8158396"/>
            <a:ext cx="71738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36" dirty="0">
                <a:latin typeface="Century Gothic"/>
                <a:cs typeface="Century Gothic"/>
              </a:rPr>
              <a:t>G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39" name="object 139"/>
          <p:cNvSpPr txBox="1"/>
          <p:nvPr/>
        </p:nvSpPr>
        <p:spPr>
          <a:xfrm>
            <a:off x="16216709" y="9430896"/>
            <a:ext cx="60701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H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40" name="object 140"/>
          <p:cNvSpPr txBox="1"/>
          <p:nvPr/>
        </p:nvSpPr>
        <p:spPr>
          <a:xfrm>
            <a:off x="2009163" y="701033"/>
            <a:ext cx="63460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36" dirty="0">
                <a:latin typeface="Century Gothic"/>
                <a:cs typeface="Century Gothic"/>
              </a:rPr>
              <a:t>A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41" name="object 141"/>
          <p:cNvSpPr txBox="1"/>
          <p:nvPr/>
        </p:nvSpPr>
        <p:spPr>
          <a:xfrm>
            <a:off x="2009163" y="1909485"/>
            <a:ext cx="53343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36" dirty="0">
                <a:latin typeface="Century Gothic"/>
                <a:cs typeface="Century Gothic"/>
              </a:rPr>
              <a:t>B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42" name="object 142"/>
          <p:cNvSpPr txBox="1"/>
          <p:nvPr/>
        </p:nvSpPr>
        <p:spPr>
          <a:xfrm>
            <a:off x="2004766" y="3063992"/>
            <a:ext cx="68519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C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43" name="object 143"/>
          <p:cNvSpPr txBox="1"/>
          <p:nvPr/>
        </p:nvSpPr>
        <p:spPr>
          <a:xfrm>
            <a:off x="2004766" y="4378705"/>
            <a:ext cx="64380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D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44" name="object 144"/>
          <p:cNvSpPr txBox="1"/>
          <p:nvPr/>
        </p:nvSpPr>
        <p:spPr>
          <a:xfrm>
            <a:off x="2014293" y="6945553"/>
            <a:ext cx="47825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36" dirty="0">
                <a:latin typeface="Century Gothic"/>
                <a:cs typeface="Century Gothic"/>
              </a:rPr>
              <a:t>F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45" name="object 145"/>
          <p:cNvSpPr txBox="1"/>
          <p:nvPr/>
        </p:nvSpPr>
        <p:spPr>
          <a:xfrm>
            <a:off x="2012828" y="5650627"/>
            <a:ext cx="51044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36" dirty="0">
                <a:latin typeface="Century Gothic"/>
                <a:cs typeface="Century Gothic"/>
              </a:rPr>
              <a:t>E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46" name="object 146"/>
          <p:cNvSpPr txBox="1"/>
          <p:nvPr/>
        </p:nvSpPr>
        <p:spPr>
          <a:xfrm>
            <a:off x="2002568" y="8158396"/>
            <a:ext cx="71738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36" dirty="0">
                <a:latin typeface="Century Gothic"/>
                <a:cs typeface="Century Gothic"/>
              </a:rPr>
              <a:t>G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47" name="object 147"/>
          <p:cNvSpPr txBox="1"/>
          <p:nvPr/>
        </p:nvSpPr>
        <p:spPr>
          <a:xfrm>
            <a:off x="2022354" y="9430896"/>
            <a:ext cx="60701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H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48" name="object 148"/>
          <p:cNvSpPr txBox="1"/>
          <p:nvPr/>
        </p:nvSpPr>
        <p:spPr>
          <a:xfrm>
            <a:off x="15562284" y="117694"/>
            <a:ext cx="85074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18" dirty="0">
                <a:latin typeface="Century Gothic"/>
                <a:cs typeface="Century Gothic"/>
              </a:rPr>
              <a:t>12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49" name="object 149"/>
          <p:cNvSpPr txBox="1"/>
          <p:nvPr/>
        </p:nvSpPr>
        <p:spPr>
          <a:xfrm>
            <a:off x="14365558" y="117694"/>
            <a:ext cx="85074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18" dirty="0">
                <a:latin typeface="Century Gothic"/>
                <a:cs typeface="Century Gothic"/>
              </a:rPr>
              <a:t>11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50" name="object 150"/>
          <p:cNvSpPr txBox="1"/>
          <p:nvPr/>
        </p:nvSpPr>
        <p:spPr>
          <a:xfrm>
            <a:off x="13161500" y="117694"/>
            <a:ext cx="85074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18" dirty="0">
                <a:latin typeface="Century Gothic"/>
                <a:cs typeface="Century Gothic"/>
              </a:rPr>
              <a:t>10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51" name="object 151"/>
          <p:cNvSpPr txBox="1"/>
          <p:nvPr/>
        </p:nvSpPr>
        <p:spPr>
          <a:xfrm>
            <a:off x="12007284" y="1179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9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52" name="object 152"/>
          <p:cNvSpPr txBox="1"/>
          <p:nvPr/>
        </p:nvSpPr>
        <p:spPr>
          <a:xfrm>
            <a:off x="10821550" y="1179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8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53" name="object 153"/>
          <p:cNvSpPr txBox="1"/>
          <p:nvPr/>
        </p:nvSpPr>
        <p:spPr>
          <a:xfrm>
            <a:off x="9666599" y="1179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7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54" name="object 154"/>
          <p:cNvSpPr txBox="1"/>
          <p:nvPr/>
        </p:nvSpPr>
        <p:spPr>
          <a:xfrm>
            <a:off x="8519702" y="1157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6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55" name="object 155"/>
          <p:cNvSpPr txBox="1"/>
          <p:nvPr/>
        </p:nvSpPr>
        <p:spPr>
          <a:xfrm>
            <a:off x="7315646" y="1157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5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56" name="object 156"/>
          <p:cNvSpPr txBox="1"/>
          <p:nvPr/>
        </p:nvSpPr>
        <p:spPr>
          <a:xfrm>
            <a:off x="6148236" y="1157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4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57" name="object 157"/>
          <p:cNvSpPr txBox="1"/>
          <p:nvPr/>
        </p:nvSpPr>
        <p:spPr>
          <a:xfrm>
            <a:off x="4963233" y="1157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3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58" name="object 158"/>
          <p:cNvSpPr txBox="1"/>
          <p:nvPr/>
        </p:nvSpPr>
        <p:spPr>
          <a:xfrm>
            <a:off x="3815607" y="1157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2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59" name="object 159"/>
          <p:cNvSpPr txBox="1"/>
          <p:nvPr/>
        </p:nvSpPr>
        <p:spPr>
          <a:xfrm>
            <a:off x="2566848" y="1157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1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60" name="object 160"/>
          <p:cNvSpPr txBox="1"/>
          <p:nvPr/>
        </p:nvSpPr>
        <p:spPr>
          <a:xfrm>
            <a:off x="16190366" y="211441"/>
            <a:ext cx="72456" cy="523317"/>
          </a:xfrm>
          <a:prstGeom prst="rect">
            <a:avLst/>
          </a:prstGeom>
        </p:spPr>
        <p:txBody>
          <a:bodyPr vert="vert270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dirty="0">
                <a:latin typeface="Century Gothic"/>
                <a:cs typeface="Century Gothic"/>
              </a:rPr>
              <a:t>Copyright</a:t>
            </a:r>
            <a:r>
              <a:rPr sz="471" spc="7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©</a:t>
            </a:r>
            <a:r>
              <a:rPr sz="471" spc="11" dirty="0">
                <a:latin typeface="Century Gothic"/>
                <a:cs typeface="Century Gothic"/>
              </a:rPr>
              <a:t> </a:t>
            </a:r>
            <a:r>
              <a:rPr sz="471" spc="-14" dirty="0">
                <a:latin typeface="Century Gothic"/>
                <a:cs typeface="Century Gothic"/>
              </a:rPr>
              <a:t>2021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61" name="object 161"/>
          <p:cNvSpPr txBox="1"/>
          <p:nvPr/>
        </p:nvSpPr>
        <p:spPr>
          <a:xfrm>
            <a:off x="12951913" y="9662096"/>
            <a:ext cx="1670200" cy="127489"/>
          </a:xfrm>
          <a:prstGeom prst="rect">
            <a:avLst/>
          </a:prstGeom>
        </p:spPr>
        <p:txBody>
          <a:bodyPr vert="horz" wrap="square" lIns="0" tIns="11956" rIns="0" bIns="0" rtlCol="0">
            <a:spAutoFit/>
          </a:bodyPr>
          <a:lstStyle/>
          <a:p>
            <a:pPr marR="3679" algn="r">
              <a:lnSpc>
                <a:spcPts val="369"/>
              </a:lnSpc>
              <a:spcBef>
                <a:spcPts val="94"/>
              </a:spcBef>
            </a:pPr>
            <a:r>
              <a:rPr sz="362" spc="-7" dirty="0">
                <a:latin typeface="Century Gothic"/>
                <a:cs typeface="Century Gothic"/>
              </a:rPr>
              <a:t>Scale:</a:t>
            </a:r>
            <a:endParaRPr sz="362">
              <a:latin typeface="Century Gothic"/>
              <a:cs typeface="Century Gothic"/>
            </a:endParaRPr>
          </a:p>
          <a:p>
            <a:pPr marL="9197">
              <a:lnSpc>
                <a:spcPts val="500"/>
              </a:lnSpc>
            </a:pPr>
            <a:r>
              <a:rPr sz="471" dirty="0">
                <a:latin typeface="Century Gothic"/>
                <a:cs typeface="Century Gothic"/>
              </a:rPr>
              <a:t>1.</a:t>
            </a:r>
            <a:r>
              <a:rPr sz="471" spc="65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THIS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DRAWING</a:t>
            </a:r>
            <a:r>
              <a:rPr sz="471" spc="7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IS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TO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BE</a:t>
            </a:r>
            <a:r>
              <a:rPr sz="471" spc="7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READ IN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spc="-7" dirty="0">
                <a:latin typeface="Century Gothic"/>
                <a:cs typeface="Century Gothic"/>
              </a:rPr>
              <a:t>CONJUNCTION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62" name="object 162"/>
          <p:cNvSpPr txBox="1"/>
          <p:nvPr/>
        </p:nvSpPr>
        <p:spPr>
          <a:xfrm>
            <a:off x="3504155" y="9618659"/>
            <a:ext cx="589536" cy="355682"/>
          </a:xfrm>
          <a:prstGeom prst="rect">
            <a:avLst/>
          </a:prstGeom>
        </p:spPr>
        <p:txBody>
          <a:bodyPr vert="horz" wrap="square" lIns="0" tIns="7818" rIns="0" bIns="0" rtlCol="0">
            <a:spAutoFit/>
          </a:bodyPr>
          <a:lstStyle/>
          <a:p>
            <a:pPr marL="9197" marR="183026">
              <a:lnSpc>
                <a:spcPct val="108200"/>
              </a:lnSpc>
              <a:spcBef>
                <a:spcPts val="62"/>
              </a:spcBef>
            </a:pPr>
            <a:r>
              <a:rPr sz="362" dirty="0">
                <a:latin typeface="Century Gothic"/>
                <a:cs typeface="Century Gothic"/>
              </a:rPr>
              <a:t>Erith</a:t>
            </a:r>
            <a:r>
              <a:rPr sz="362" spc="43" dirty="0">
                <a:latin typeface="Century Gothic"/>
                <a:cs typeface="Century Gothic"/>
              </a:rPr>
              <a:t> </a:t>
            </a:r>
            <a:r>
              <a:rPr sz="362" spc="-7" dirty="0">
                <a:latin typeface="Century Gothic"/>
                <a:cs typeface="Century Gothic"/>
              </a:rPr>
              <a:t>Contractors</a:t>
            </a:r>
            <a:r>
              <a:rPr sz="362" spc="362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Queen</a:t>
            </a:r>
            <a:r>
              <a:rPr sz="362" spc="76" dirty="0">
                <a:latin typeface="Century Gothic"/>
                <a:cs typeface="Century Gothic"/>
              </a:rPr>
              <a:t> </a:t>
            </a:r>
            <a:r>
              <a:rPr sz="362" spc="-7" dirty="0">
                <a:latin typeface="Century Gothic"/>
                <a:cs typeface="Century Gothic"/>
              </a:rPr>
              <a:t>Street</a:t>
            </a:r>
            <a:r>
              <a:rPr sz="362" spc="362" dirty="0">
                <a:latin typeface="Century Gothic"/>
                <a:cs typeface="Century Gothic"/>
              </a:rPr>
              <a:t> </a:t>
            </a:r>
            <a:r>
              <a:rPr sz="362" spc="-7" dirty="0">
                <a:latin typeface="Century Gothic"/>
                <a:cs typeface="Century Gothic"/>
              </a:rPr>
              <a:t>Erith</a:t>
            </a:r>
            <a:endParaRPr sz="362">
              <a:latin typeface="Century Gothic"/>
              <a:cs typeface="Century Gothic"/>
            </a:endParaRPr>
          </a:p>
          <a:p>
            <a:pPr marL="9197">
              <a:spcBef>
                <a:spcPts val="33"/>
              </a:spcBef>
            </a:pPr>
            <a:r>
              <a:rPr sz="362" dirty="0">
                <a:latin typeface="Century Gothic"/>
                <a:cs typeface="Century Gothic"/>
              </a:rPr>
              <a:t>Kent</a:t>
            </a:r>
            <a:r>
              <a:rPr sz="362" spc="25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DA8</a:t>
            </a:r>
            <a:r>
              <a:rPr sz="362" spc="36" dirty="0">
                <a:latin typeface="Century Gothic"/>
                <a:cs typeface="Century Gothic"/>
              </a:rPr>
              <a:t> </a:t>
            </a:r>
            <a:r>
              <a:rPr sz="362" spc="-18" dirty="0">
                <a:latin typeface="Century Gothic"/>
                <a:cs typeface="Century Gothic"/>
              </a:rPr>
              <a:t>1RP</a:t>
            </a:r>
            <a:endParaRPr sz="362">
              <a:latin typeface="Century Gothic"/>
              <a:cs typeface="Century Gothic"/>
            </a:endParaRPr>
          </a:p>
          <a:p>
            <a:pPr marL="9197">
              <a:spcBef>
                <a:spcPts val="33"/>
              </a:spcBef>
            </a:pPr>
            <a:r>
              <a:rPr sz="362" dirty="0">
                <a:latin typeface="Century Gothic"/>
                <a:cs typeface="Century Gothic"/>
              </a:rPr>
              <a:t>Tel:</a:t>
            </a:r>
            <a:r>
              <a:rPr sz="362" spc="40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+44</a:t>
            </a:r>
            <a:r>
              <a:rPr sz="362" spc="51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(0)370</a:t>
            </a:r>
            <a:r>
              <a:rPr sz="362" spc="54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950</a:t>
            </a:r>
            <a:r>
              <a:rPr sz="362" spc="58" dirty="0">
                <a:latin typeface="Century Gothic"/>
                <a:cs typeface="Century Gothic"/>
              </a:rPr>
              <a:t> </a:t>
            </a:r>
            <a:r>
              <a:rPr sz="362" spc="-14" dirty="0">
                <a:latin typeface="Century Gothic"/>
                <a:cs typeface="Century Gothic"/>
              </a:rPr>
              <a:t>8800</a:t>
            </a:r>
            <a:endParaRPr sz="362">
              <a:latin typeface="Century Gothic"/>
              <a:cs typeface="Century Gothic"/>
            </a:endParaRPr>
          </a:p>
          <a:p>
            <a:pPr marL="9197">
              <a:spcBef>
                <a:spcPts val="40"/>
              </a:spcBef>
            </a:pPr>
            <a:r>
              <a:rPr sz="362" dirty="0">
                <a:latin typeface="Century Gothic"/>
                <a:cs typeface="Century Gothic"/>
              </a:rPr>
              <a:t>Fax:</a:t>
            </a:r>
            <a:r>
              <a:rPr sz="362" spc="43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+44</a:t>
            </a:r>
            <a:r>
              <a:rPr sz="362" spc="58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(0)370</a:t>
            </a:r>
            <a:r>
              <a:rPr sz="362" spc="54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950</a:t>
            </a:r>
            <a:r>
              <a:rPr sz="362" spc="62" dirty="0">
                <a:latin typeface="Century Gothic"/>
                <a:cs typeface="Century Gothic"/>
              </a:rPr>
              <a:t> </a:t>
            </a:r>
            <a:r>
              <a:rPr sz="362" spc="-14" dirty="0">
                <a:latin typeface="Century Gothic"/>
                <a:cs typeface="Century Gothic"/>
              </a:rPr>
              <a:t>8808</a:t>
            </a:r>
            <a:endParaRPr sz="362">
              <a:latin typeface="Century Gothic"/>
              <a:cs typeface="Century Gothic"/>
            </a:endParaRPr>
          </a:p>
        </p:txBody>
      </p:sp>
      <p:sp>
        <p:nvSpPr>
          <p:cNvPr id="163" name="object 163"/>
          <p:cNvSpPr txBox="1"/>
          <p:nvPr/>
        </p:nvSpPr>
        <p:spPr>
          <a:xfrm>
            <a:off x="4182031" y="9730031"/>
            <a:ext cx="445601" cy="156856"/>
          </a:xfrm>
          <a:prstGeom prst="rect">
            <a:avLst/>
          </a:prstGeom>
        </p:spPr>
        <p:txBody>
          <a:bodyPr vert="horz" wrap="square" lIns="0" tIns="11956" rIns="0" bIns="0" rtlCol="0">
            <a:spAutoFit/>
          </a:bodyPr>
          <a:lstStyle/>
          <a:p>
            <a:pPr marL="9197">
              <a:spcBef>
                <a:spcPts val="94"/>
              </a:spcBef>
            </a:pPr>
            <a:r>
              <a:rPr sz="941" b="1" spc="-7" dirty="0">
                <a:solidFill>
                  <a:srgbClr val="FEFFFF"/>
                </a:solidFill>
                <a:latin typeface="Century Gothic"/>
                <a:cs typeface="Century Gothic"/>
              </a:rPr>
              <a:t>TENDER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164" name="object 164"/>
          <p:cNvSpPr txBox="1"/>
          <p:nvPr/>
        </p:nvSpPr>
        <p:spPr>
          <a:xfrm>
            <a:off x="14634511" y="9619680"/>
            <a:ext cx="386280" cy="155127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129223" marR="3679" indent="-120485">
              <a:spcBef>
                <a:spcPts val="80"/>
              </a:spcBef>
            </a:pPr>
            <a:r>
              <a:rPr sz="471" dirty="0">
                <a:latin typeface="Century Gothic"/>
                <a:cs typeface="Century Gothic"/>
              </a:rPr>
              <a:t>As</a:t>
            </a:r>
            <a:r>
              <a:rPr sz="471" spc="-7" dirty="0">
                <a:latin typeface="Century Gothic"/>
                <a:cs typeface="Century Gothic"/>
              </a:rPr>
              <a:t> indicated</a:t>
            </a:r>
            <a:r>
              <a:rPr sz="471" spc="362" dirty="0">
                <a:latin typeface="Century Gothic"/>
                <a:cs typeface="Century Gothic"/>
              </a:rPr>
              <a:t> </a:t>
            </a:r>
            <a:r>
              <a:rPr sz="471" spc="-18" dirty="0">
                <a:latin typeface="Century Gothic"/>
                <a:cs typeface="Century Gothic"/>
              </a:rPr>
              <a:t>@A1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65" name="object 165"/>
          <p:cNvSpPr txBox="1"/>
          <p:nvPr/>
        </p:nvSpPr>
        <p:spPr>
          <a:xfrm>
            <a:off x="15927240" y="9838837"/>
            <a:ext cx="120942" cy="161565"/>
          </a:xfrm>
          <a:prstGeom prst="rect">
            <a:avLst/>
          </a:prstGeom>
        </p:spPr>
        <p:txBody>
          <a:bodyPr vert="horz" wrap="square" lIns="0" tIns="16555" rIns="0" bIns="0" rtlCol="0">
            <a:spAutoFit/>
          </a:bodyPr>
          <a:lstStyle/>
          <a:p>
            <a:pPr marL="9197">
              <a:spcBef>
                <a:spcPts val="130"/>
              </a:spcBef>
            </a:pPr>
            <a:r>
              <a:rPr sz="362" b="1" spc="-14" dirty="0">
                <a:latin typeface="Century Gothic"/>
                <a:cs typeface="Century Gothic"/>
              </a:rPr>
              <a:t>REV:</a:t>
            </a:r>
            <a:endParaRPr sz="362">
              <a:latin typeface="Century Gothic"/>
              <a:cs typeface="Century Gothic"/>
            </a:endParaRPr>
          </a:p>
          <a:p>
            <a:pPr marL="9197">
              <a:spcBef>
                <a:spcPts val="47"/>
              </a:spcBef>
            </a:pPr>
            <a:r>
              <a:rPr sz="579" b="1" spc="-18" dirty="0">
                <a:latin typeface="Century Gothic"/>
                <a:cs typeface="Century Gothic"/>
              </a:rPr>
              <a:t>P0</a:t>
            </a:r>
            <a:endParaRPr sz="579">
              <a:latin typeface="Century Gothic"/>
              <a:cs typeface="Century Gothic"/>
            </a:endParaRPr>
          </a:p>
        </p:txBody>
      </p:sp>
      <p:sp>
        <p:nvSpPr>
          <p:cNvPr id="166" name="object 166"/>
          <p:cNvSpPr txBox="1"/>
          <p:nvPr/>
        </p:nvSpPr>
        <p:spPr>
          <a:xfrm>
            <a:off x="14462220" y="9838837"/>
            <a:ext cx="687026" cy="161565"/>
          </a:xfrm>
          <a:prstGeom prst="rect">
            <a:avLst/>
          </a:prstGeom>
        </p:spPr>
        <p:txBody>
          <a:bodyPr vert="horz" wrap="square" lIns="0" tIns="16555" rIns="0" bIns="0" rtlCol="0">
            <a:spAutoFit/>
          </a:bodyPr>
          <a:lstStyle/>
          <a:p>
            <a:pPr marL="27592">
              <a:spcBef>
                <a:spcPts val="130"/>
              </a:spcBef>
            </a:pPr>
            <a:r>
              <a:rPr sz="362" b="1" dirty="0">
                <a:latin typeface="Century Gothic"/>
                <a:cs typeface="Century Gothic"/>
              </a:rPr>
              <a:t>PROJECT</a:t>
            </a:r>
            <a:r>
              <a:rPr sz="362" b="1" spc="22" dirty="0">
                <a:latin typeface="Century Gothic"/>
                <a:cs typeface="Century Gothic"/>
              </a:rPr>
              <a:t> </a:t>
            </a:r>
            <a:r>
              <a:rPr sz="362" b="1" dirty="0">
                <a:latin typeface="Century Gothic"/>
                <a:cs typeface="Century Gothic"/>
              </a:rPr>
              <a:t>NO.</a:t>
            </a:r>
            <a:r>
              <a:rPr sz="362" b="1" spc="293" dirty="0">
                <a:latin typeface="Century Gothic"/>
                <a:cs typeface="Century Gothic"/>
              </a:rPr>
              <a:t>  </a:t>
            </a:r>
            <a:r>
              <a:rPr sz="362" b="1" dirty="0">
                <a:latin typeface="Century Gothic"/>
                <a:cs typeface="Century Gothic"/>
              </a:rPr>
              <a:t>SHEET</a:t>
            </a:r>
            <a:r>
              <a:rPr sz="362" b="1" spc="22" dirty="0">
                <a:latin typeface="Century Gothic"/>
                <a:cs typeface="Century Gothic"/>
              </a:rPr>
              <a:t> </a:t>
            </a:r>
            <a:r>
              <a:rPr sz="362" b="1" spc="-18" dirty="0">
                <a:latin typeface="Century Gothic"/>
                <a:cs typeface="Century Gothic"/>
              </a:rPr>
              <a:t>NO.</a:t>
            </a:r>
            <a:endParaRPr sz="362">
              <a:latin typeface="Century Gothic"/>
              <a:cs typeface="Century Gothic"/>
            </a:endParaRPr>
          </a:p>
          <a:p>
            <a:pPr marL="30351">
              <a:spcBef>
                <a:spcPts val="47"/>
              </a:spcBef>
            </a:pPr>
            <a:r>
              <a:rPr sz="579" b="1" spc="-7" dirty="0">
                <a:latin typeface="Century Gothic"/>
                <a:cs typeface="Century Gothic"/>
              </a:rPr>
              <a:t>T25-</a:t>
            </a:r>
            <a:r>
              <a:rPr sz="579" b="1" dirty="0">
                <a:latin typeface="Century Gothic"/>
                <a:cs typeface="Century Gothic"/>
              </a:rPr>
              <a:t>0257</a:t>
            </a:r>
            <a:r>
              <a:rPr sz="579" b="1" spc="22" dirty="0">
                <a:latin typeface="Century Gothic"/>
                <a:cs typeface="Century Gothic"/>
              </a:rPr>
              <a:t> </a:t>
            </a:r>
            <a:r>
              <a:rPr sz="706" baseline="8547" dirty="0">
                <a:latin typeface="Century Gothic"/>
                <a:cs typeface="Century Gothic"/>
              </a:rPr>
              <a:t>-</a:t>
            </a:r>
            <a:r>
              <a:rPr sz="706" spc="157" baseline="8547" dirty="0">
                <a:latin typeface="Century Gothic"/>
                <a:cs typeface="Century Gothic"/>
              </a:rPr>
              <a:t> </a:t>
            </a:r>
            <a:r>
              <a:rPr sz="579" b="1" spc="-7" dirty="0">
                <a:latin typeface="Century Gothic"/>
                <a:cs typeface="Century Gothic"/>
              </a:rPr>
              <a:t>PL002</a:t>
            </a:r>
            <a:endParaRPr sz="579">
              <a:latin typeface="Century Gothic"/>
              <a:cs typeface="Century Gothic"/>
            </a:endParaRPr>
          </a:p>
        </p:txBody>
      </p:sp>
      <p:sp>
        <p:nvSpPr>
          <p:cNvPr id="167" name="object 167"/>
          <p:cNvSpPr txBox="1"/>
          <p:nvPr/>
        </p:nvSpPr>
        <p:spPr>
          <a:xfrm>
            <a:off x="15085940" y="9587499"/>
            <a:ext cx="213374" cy="201143"/>
          </a:xfrm>
          <a:prstGeom prst="rect">
            <a:avLst/>
          </a:prstGeom>
        </p:spPr>
        <p:txBody>
          <a:bodyPr vert="horz" wrap="square" lIns="0" tIns="30351" rIns="0" bIns="0" rtlCol="0">
            <a:spAutoFit/>
          </a:bodyPr>
          <a:lstStyle/>
          <a:p>
            <a:pPr marL="9197">
              <a:spcBef>
                <a:spcPts val="239"/>
              </a:spcBef>
            </a:pPr>
            <a:r>
              <a:rPr sz="362" b="1" spc="-7" dirty="0">
                <a:latin typeface="Century Gothic"/>
                <a:cs typeface="Century Gothic"/>
              </a:rPr>
              <a:t>DRAWN:</a:t>
            </a:r>
            <a:endParaRPr sz="362">
              <a:latin typeface="Century Gothic"/>
              <a:cs typeface="Century Gothic"/>
            </a:endParaRPr>
          </a:p>
          <a:p>
            <a:pPr marL="9197">
              <a:spcBef>
                <a:spcPts val="206"/>
              </a:spcBef>
            </a:pPr>
            <a:r>
              <a:rPr sz="579" b="1" spc="-18" dirty="0">
                <a:latin typeface="Century Gothic"/>
                <a:cs typeface="Century Gothic"/>
              </a:rPr>
              <a:t>EP</a:t>
            </a:r>
            <a:endParaRPr sz="579">
              <a:latin typeface="Century Gothic"/>
              <a:cs typeface="Century Gothic"/>
            </a:endParaRPr>
          </a:p>
        </p:txBody>
      </p:sp>
      <p:sp>
        <p:nvSpPr>
          <p:cNvPr id="168" name="object 168"/>
          <p:cNvSpPr txBox="1"/>
          <p:nvPr/>
        </p:nvSpPr>
        <p:spPr>
          <a:xfrm>
            <a:off x="15461154" y="9587499"/>
            <a:ext cx="259359" cy="201143"/>
          </a:xfrm>
          <a:prstGeom prst="rect">
            <a:avLst/>
          </a:prstGeom>
        </p:spPr>
        <p:txBody>
          <a:bodyPr vert="horz" wrap="square" lIns="0" tIns="30351" rIns="0" bIns="0" rtlCol="0">
            <a:spAutoFit/>
          </a:bodyPr>
          <a:lstStyle/>
          <a:p>
            <a:pPr marL="9197">
              <a:spcBef>
                <a:spcPts val="239"/>
              </a:spcBef>
            </a:pPr>
            <a:r>
              <a:rPr sz="362" b="1" spc="-7" dirty="0">
                <a:latin typeface="Century Gothic"/>
                <a:cs typeface="Century Gothic"/>
              </a:rPr>
              <a:t>CHECKED:</a:t>
            </a:r>
            <a:endParaRPr sz="362">
              <a:latin typeface="Century Gothic"/>
              <a:cs typeface="Century Gothic"/>
            </a:endParaRPr>
          </a:p>
          <a:p>
            <a:pPr marL="9197">
              <a:spcBef>
                <a:spcPts val="206"/>
              </a:spcBef>
            </a:pPr>
            <a:r>
              <a:rPr sz="579" b="1" spc="-18" dirty="0">
                <a:latin typeface="Century Gothic"/>
                <a:cs typeface="Century Gothic"/>
              </a:rPr>
              <a:t>AH</a:t>
            </a:r>
            <a:endParaRPr sz="579">
              <a:latin typeface="Century Gothic"/>
              <a:cs typeface="Century Gothic"/>
            </a:endParaRPr>
          </a:p>
        </p:txBody>
      </p:sp>
      <p:sp>
        <p:nvSpPr>
          <p:cNvPr id="169" name="object 169"/>
          <p:cNvSpPr txBox="1"/>
          <p:nvPr/>
        </p:nvSpPr>
        <p:spPr>
          <a:xfrm>
            <a:off x="15837097" y="9587499"/>
            <a:ext cx="288330" cy="201143"/>
          </a:xfrm>
          <a:prstGeom prst="rect">
            <a:avLst/>
          </a:prstGeom>
        </p:spPr>
        <p:txBody>
          <a:bodyPr vert="horz" wrap="square" lIns="0" tIns="30351" rIns="0" bIns="0" rtlCol="0">
            <a:spAutoFit/>
          </a:bodyPr>
          <a:lstStyle/>
          <a:p>
            <a:pPr marL="9197">
              <a:spcBef>
                <a:spcPts val="239"/>
              </a:spcBef>
            </a:pPr>
            <a:r>
              <a:rPr sz="362" b="1" spc="-7" dirty="0">
                <a:latin typeface="Century Gothic"/>
                <a:cs typeface="Century Gothic"/>
              </a:rPr>
              <a:t>APPROVED:</a:t>
            </a:r>
            <a:endParaRPr sz="362">
              <a:latin typeface="Century Gothic"/>
              <a:cs typeface="Century Gothic"/>
            </a:endParaRPr>
          </a:p>
          <a:p>
            <a:pPr marL="9197">
              <a:spcBef>
                <a:spcPts val="206"/>
              </a:spcBef>
            </a:pPr>
            <a:r>
              <a:rPr sz="579" b="1" spc="-18" dirty="0">
                <a:latin typeface="Century Gothic"/>
                <a:cs typeface="Century Gothic"/>
              </a:rPr>
              <a:t>GS</a:t>
            </a:r>
            <a:endParaRPr sz="579">
              <a:latin typeface="Century Gothic"/>
              <a:cs typeface="Century Gothic"/>
            </a:endParaRPr>
          </a:p>
        </p:txBody>
      </p:sp>
      <p:sp>
        <p:nvSpPr>
          <p:cNvPr id="170" name="object 170"/>
          <p:cNvSpPr txBox="1"/>
          <p:nvPr/>
        </p:nvSpPr>
        <p:spPr>
          <a:xfrm>
            <a:off x="4774164" y="9589931"/>
            <a:ext cx="2356307" cy="556082"/>
          </a:xfrm>
          <a:prstGeom prst="rect">
            <a:avLst/>
          </a:prstGeom>
        </p:spPr>
        <p:txBody>
          <a:bodyPr vert="horz" wrap="square" lIns="0" tIns="27591" rIns="0" bIns="0" rtlCol="0">
            <a:spAutoFit/>
          </a:bodyPr>
          <a:lstStyle/>
          <a:p>
            <a:pPr marL="9197">
              <a:spcBef>
                <a:spcPts val="217"/>
              </a:spcBef>
            </a:pPr>
            <a:r>
              <a:rPr sz="941" spc="-7" dirty="0">
                <a:latin typeface="Century Gothic"/>
                <a:cs typeface="Century Gothic"/>
              </a:rPr>
              <a:t>PROJECT:</a:t>
            </a:r>
            <a:endParaRPr sz="941">
              <a:latin typeface="Century Gothic"/>
              <a:cs typeface="Century Gothic"/>
            </a:endParaRPr>
          </a:p>
          <a:p>
            <a:pPr marL="9197">
              <a:spcBef>
                <a:spcPts val="188"/>
              </a:spcBef>
            </a:pPr>
            <a:r>
              <a:rPr sz="1521" b="1" dirty="0">
                <a:latin typeface="Century Gothic"/>
                <a:cs typeface="Century Gothic"/>
              </a:rPr>
              <a:t>CHANTRY</a:t>
            </a:r>
            <a:r>
              <a:rPr sz="1521" b="1" spc="-62" dirty="0">
                <a:latin typeface="Century Gothic"/>
                <a:cs typeface="Century Gothic"/>
              </a:rPr>
              <a:t> </a:t>
            </a:r>
            <a:r>
              <a:rPr sz="1521" b="1" dirty="0">
                <a:latin typeface="Century Gothic"/>
                <a:cs typeface="Century Gothic"/>
              </a:rPr>
              <a:t>CENTRE</a:t>
            </a:r>
            <a:r>
              <a:rPr sz="1521" b="1" spc="-65" dirty="0">
                <a:latin typeface="Century Gothic"/>
                <a:cs typeface="Century Gothic"/>
              </a:rPr>
              <a:t> </a:t>
            </a:r>
            <a:r>
              <a:rPr sz="1521" b="1" dirty="0">
                <a:latin typeface="Century Gothic"/>
                <a:cs typeface="Century Gothic"/>
              </a:rPr>
              <a:t>UNIT</a:t>
            </a:r>
            <a:r>
              <a:rPr sz="1521" b="1" spc="-51" dirty="0">
                <a:latin typeface="Century Gothic"/>
                <a:cs typeface="Century Gothic"/>
              </a:rPr>
              <a:t> </a:t>
            </a:r>
            <a:r>
              <a:rPr sz="1521" b="1" spc="-18" dirty="0">
                <a:latin typeface="Century Gothic"/>
                <a:cs typeface="Century Gothic"/>
              </a:rPr>
              <a:t>62</a:t>
            </a:r>
            <a:endParaRPr sz="1521">
              <a:latin typeface="Century Gothic"/>
              <a:cs typeface="Century Gothic"/>
            </a:endParaRPr>
          </a:p>
          <a:p>
            <a:pPr marL="198203">
              <a:spcBef>
                <a:spcPts val="398"/>
              </a:spcBef>
              <a:tabLst>
                <a:tab pos="1382820" algn="l"/>
              </a:tabLst>
            </a:pPr>
            <a:r>
              <a:rPr sz="471" spc="-36" dirty="0">
                <a:latin typeface="Century Gothic"/>
                <a:cs typeface="Century Gothic"/>
              </a:rPr>
              <a:t>3</a:t>
            </a:r>
            <a:r>
              <a:rPr sz="471" dirty="0">
                <a:latin typeface="Century Gothic"/>
                <a:cs typeface="Century Gothic"/>
              </a:rPr>
              <a:t>	</a:t>
            </a:r>
            <a:r>
              <a:rPr sz="471" spc="-36" dirty="0">
                <a:latin typeface="Century Gothic"/>
                <a:cs typeface="Century Gothic"/>
              </a:rPr>
              <a:t>4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71" name="object 171"/>
          <p:cNvSpPr txBox="1"/>
          <p:nvPr/>
        </p:nvSpPr>
        <p:spPr>
          <a:xfrm>
            <a:off x="7941484" y="9589931"/>
            <a:ext cx="1586966" cy="432330"/>
          </a:xfrm>
          <a:prstGeom prst="rect">
            <a:avLst/>
          </a:prstGeom>
        </p:spPr>
        <p:txBody>
          <a:bodyPr vert="horz" wrap="square" lIns="0" tIns="27591" rIns="0" bIns="0" rtlCol="0">
            <a:spAutoFit/>
          </a:bodyPr>
          <a:lstStyle/>
          <a:p>
            <a:pPr marL="9197">
              <a:spcBef>
                <a:spcPts val="217"/>
              </a:spcBef>
            </a:pPr>
            <a:r>
              <a:rPr sz="941" spc="-7" dirty="0">
                <a:latin typeface="Century Gothic"/>
                <a:cs typeface="Century Gothic"/>
              </a:rPr>
              <a:t>DRAWING:</a:t>
            </a:r>
            <a:endParaRPr sz="941">
              <a:latin typeface="Century Gothic"/>
              <a:cs typeface="Century Gothic"/>
            </a:endParaRPr>
          </a:p>
          <a:p>
            <a:pPr marL="9197">
              <a:spcBef>
                <a:spcPts val="188"/>
              </a:spcBef>
            </a:pPr>
            <a:r>
              <a:rPr sz="1521" b="1" dirty="0">
                <a:latin typeface="Century Gothic"/>
                <a:cs typeface="Century Gothic"/>
              </a:rPr>
              <a:t>HOARDING</a:t>
            </a:r>
            <a:r>
              <a:rPr sz="1521" b="1" spc="-105" dirty="0">
                <a:latin typeface="Century Gothic"/>
                <a:cs typeface="Century Gothic"/>
              </a:rPr>
              <a:t> </a:t>
            </a:r>
            <a:r>
              <a:rPr sz="1521" b="1" spc="-14" dirty="0">
                <a:latin typeface="Century Gothic"/>
                <a:cs typeface="Century Gothic"/>
              </a:rPr>
              <a:t>PLAN</a:t>
            </a:r>
            <a:endParaRPr sz="1521">
              <a:latin typeface="Century Gothic"/>
              <a:cs typeface="Century Gothic"/>
            </a:endParaRPr>
          </a:p>
        </p:txBody>
      </p:sp>
      <p:grpSp>
        <p:nvGrpSpPr>
          <p:cNvPr id="172" name="object 172"/>
          <p:cNvGrpSpPr/>
          <p:nvPr/>
        </p:nvGrpSpPr>
        <p:grpSpPr>
          <a:xfrm>
            <a:off x="12549993" y="9704254"/>
            <a:ext cx="189921" cy="273615"/>
            <a:chOff x="14755263" y="13400256"/>
            <a:chExt cx="262255" cy="377825"/>
          </a:xfrm>
        </p:grpSpPr>
        <p:sp>
          <p:nvSpPr>
            <p:cNvPr id="173" name="object 173"/>
            <p:cNvSpPr/>
            <p:nvPr/>
          </p:nvSpPr>
          <p:spPr>
            <a:xfrm>
              <a:off x="14756275" y="13401268"/>
              <a:ext cx="260350" cy="375920"/>
            </a:xfrm>
            <a:custGeom>
              <a:avLst/>
              <a:gdLst/>
              <a:ahLst/>
              <a:cxnLst/>
              <a:rect l="l" t="t" r="r" b="b"/>
              <a:pathLst>
                <a:path w="260350" h="375919">
                  <a:moveTo>
                    <a:pt x="158876" y="216557"/>
                  </a:moveTo>
                  <a:lnTo>
                    <a:pt x="217569" y="375433"/>
                  </a:lnTo>
                </a:path>
                <a:path w="260350" h="375919">
                  <a:moveTo>
                    <a:pt x="260071" y="0"/>
                  </a:moveTo>
                  <a:lnTo>
                    <a:pt x="217569" y="375433"/>
                  </a:lnTo>
                </a:path>
                <a:path w="260350" h="375919">
                  <a:moveTo>
                    <a:pt x="158876" y="216557"/>
                  </a:moveTo>
                  <a:lnTo>
                    <a:pt x="0" y="274238"/>
                  </a:lnTo>
                </a:path>
                <a:path w="260350" h="375919">
                  <a:moveTo>
                    <a:pt x="260071" y="0"/>
                  </a:moveTo>
                  <a:lnTo>
                    <a:pt x="0" y="27423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74" name="object 174"/>
            <p:cNvSpPr/>
            <p:nvPr/>
          </p:nvSpPr>
          <p:spPr>
            <a:xfrm>
              <a:off x="14923248" y="13437698"/>
              <a:ext cx="78105" cy="286385"/>
            </a:xfrm>
            <a:custGeom>
              <a:avLst/>
              <a:gdLst/>
              <a:ahLst/>
              <a:cxnLst/>
              <a:rect l="l" t="t" r="r" b="b"/>
              <a:pathLst>
                <a:path w="78105" h="286384">
                  <a:moveTo>
                    <a:pt x="77920" y="0"/>
                  </a:moveTo>
                  <a:lnTo>
                    <a:pt x="76908" y="0"/>
                  </a:lnTo>
                  <a:lnTo>
                    <a:pt x="70836" y="12143"/>
                  </a:lnTo>
                  <a:lnTo>
                    <a:pt x="69824" y="15179"/>
                  </a:lnTo>
                  <a:lnTo>
                    <a:pt x="63752" y="27322"/>
                  </a:lnTo>
                  <a:lnTo>
                    <a:pt x="62740" y="30358"/>
                  </a:lnTo>
                  <a:lnTo>
                    <a:pt x="56669" y="42501"/>
                  </a:lnTo>
                  <a:lnTo>
                    <a:pt x="55657" y="45537"/>
                  </a:lnTo>
                  <a:lnTo>
                    <a:pt x="49585" y="57681"/>
                  </a:lnTo>
                  <a:lnTo>
                    <a:pt x="48573" y="60717"/>
                  </a:lnTo>
                  <a:lnTo>
                    <a:pt x="42501" y="72860"/>
                  </a:lnTo>
                  <a:lnTo>
                    <a:pt x="41490" y="75896"/>
                  </a:lnTo>
                  <a:lnTo>
                    <a:pt x="35418" y="88039"/>
                  </a:lnTo>
                  <a:lnTo>
                    <a:pt x="34406" y="91075"/>
                  </a:lnTo>
                  <a:lnTo>
                    <a:pt x="28334" y="103219"/>
                  </a:lnTo>
                  <a:lnTo>
                    <a:pt x="27322" y="106254"/>
                  </a:lnTo>
                  <a:lnTo>
                    <a:pt x="21250" y="118398"/>
                  </a:lnTo>
                  <a:lnTo>
                    <a:pt x="20239" y="121434"/>
                  </a:lnTo>
                  <a:lnTo>
                    <a:pt x="14167" y="133577"/>
                  </a:lnTo>
                  <a:lnTo>
                    <a:pt x="13155" y="136613"/>
                  </a:lnTo>
                  <a:lnTo>
                    <a:pt x="7083" y="148756"/>
                  </a:lnTo>
                  <a:lnTo>
                    <a:pt x="6071" y="151792"/>
                  </a:lnTo>
                  <a:lnTo>
                    <a:pt x="0" y="163936"/>
                  </a:lnTo>
                  <a:lnTo>
                    <a:pt x="1011" y="164948"/>
                  </a:lnTo>
                  <a:lnTo>
                    <a:pt x="1011" y="166971"/>
                  </a:lnTo>
                  <a:lnTo>
                    <a:pt x="2023" y="166971"/>
                  </a:lnTo>
                  <a:lnTo>
                    <a:pt x="2023" y="170007"/>
                  </a:lnTo>
                  <a:lnTo>
                    <a:pt x="3035" y="170007"/>
                  </a:lnTo>
                  <a:lnTo>
                    <a:pt x="3035" y="173043"/>
                  </a:lnTo>
                  <a:lnTo>
                    <a:pt x="4047" y="173043"/>
                  </a:lnTo>
                  <a:lnTo>
                    <a:pt x="4047" y="176079"/>
                  </a:lnTo>
                  <a:lnTo>
                    <a:pt x="5059" y="176079"/>
                  </a:lnTo>
                  <a:lnTo>
                    <a:pt x="5059" y="178103"/>
                  </a:lnTo>
                  <a:lnTo>
                    <a:pt x="6071" y="178103"/>
                  </a:lnTo>
                  <a:lnTo>
                    <a:pt x="6071" y="181139"/>
                  </a:lnTo>
                  <a:lnTo>
                    <a:pt x="7083" y="181139"/>
                  </a:lnTo>
                  <a:lnTo>
                    <a:pt x="7083" y="184175"/>
                  </a:lnTo>
                  <a:lnTo>
                    <a:pt x="8095" y="184175"/>
                  </a:lnTo>
                  <a:lnTo>
                    <a:pt x="8095" y="187211"/>
                  </a:lnTo>
                  <a:lnTo>
                    <a:pt x="9107" y="187211"/>
                  </a:lnTo>
                  <a:lnTo>
                    <a:pt x="9107" y="189234"/>
                  </a:lnTo>
                  <a:lnTo>
                    <a:pt x="10119" y="189234"/>
                  </a:lnTo>
                  <a:lnTo>
                    <a:pt x="10119" y="192270"/>
                  </a:lnTo>
                  <a:lnTo>
                    <a:pt x="11131" y="192270"/>
                  </a:lnTo>
                  <a:lnTo>
                    <a:pt x="11131" y="195306"/>
                  </a:lnTo>
                  <a:lnTo>
                    <a:pt x="12143" y="195306"/>
                  </a:lnTo>
                  <a:lnTo>
                    <a:pt x="12143" y="198342"/>
                  </a:lnTo>
                  <a:lnTo>
                    <a:pt x="13155" y="198342"/>
                  </a:lnTo>
                  <a:lnTo>
                    <a:pt x="13155" y="200366"/>
                  </a:lnTo>
                  <a:lnTo>
                    <a:pt x="14167" y="200366"/>
                  </a:lnTo>
                  <a:lnTo>
                    <a:pt x="14167" y="203402"/>
                  </a:lnTo>
                  <a:lnTo>
                    <a:pt x="15179" y="203402"/>
                  </a:lnTo>
                  <a:lnTo>
                    <a:pt x="15179" y="206438"/>
                  </a:lnTo>
                  <a:lnTo>
                    <a:pt x="16191" y="206438"/>
                  </a:lnTo>
                  <a:lnTo>
                    <a:pt x="16191" y="209473"/>
                  </a:lnTo>
                  <a:lnTo>
                    <a:pt x="17203" y="209473"/>
                  </a:lnTo>
                  <a:lnTo>
                    <a:pt x="17203" y="211497"/>
                  </a:lnTo>
                  <a:lnTo>
                    <a:pt x="18215" y="211497"/>
                  </a:lnTo>
                  <a:lnTo>
                    <a:pt x="18215" y="214533"/>
                  </a:lnTo>
                  <a:lnTo>
                    <a:pt x="19227" y="214533"/>
                  </a:lnTo>
                  <a:lnTo>
                    <a:pt x="19227" y="217569"/>
                  </a:lnTo>
                  <a:lnTo>
                    <a:pt x="20239" y="217569"/>
                  </a:lnTo>
                  <a:lnTo>
                    <a:pt x="20239" y="220605"/>
                  </a:lnTo>
                  <a:lnTo>
                    <a:pt x="21250" y="220605"/>
                  </a:lnTo>
                  <a:lnTo>
                    <a:pt x="21250" y="222629"/>
                  </a:lnTo>
                  <a:lnTo>
                    <a:pt x="22262" y="222629"/>
                  </a:lnTo>
                  <a:lnTo>
                    <a:pt x="22262" y="225665"/>
                  </a:lnTo>
                  <a:lnTo>
                    <a:pt x="23274" y="225665"/>
                  </a:lnTo>
                  <a:lnTo>
                    <a:pt x="23274" y="228701"/>
                  </a:lnTo>
                  <a:lnTo>
                    <a:pt x="24286" y="228701"/>
                  </a:lnTo>
                  <a:lnTo>
                    <a:pt x="24286" y="231736"/>
                  </a:lnTo>
                  <a:lnTo>
                    <a:pt x="25298" y="231736"/>
                  </a:lnTo>
                  <a:lnTo>
                    <a:pt x="25298" y="233760"/>
                  </a:lnTo>
                  <a:lnTo>
                    <a:pt x="26310" y="233760"/>
                  </a:lnTo>
                  <a:lnTo>
                    <a:pt x="26310" y="236796"/>
                  </a:lnTo>
                  <a:lnTo>
                    <a:pt x="27322" y="236796"/>
                  </a:lnTo>
                  <a:lnTo>
                    <a:pt x="27322" y="239832"/>
                  </a:lnTo>
                  <a:lnTo>
                    <a:pt x="28334" y="239832"/>
                  </a:lnTo>
                  <a:lnTo>
                    <a:pt x="28334" y="242868"/>
                  </a:lnTo>
                  <a:lnTo>
                    <a:pt x="29346" y="242868"/>
                  </a:lnTo>
                  <a:lnTo>
                    <a:pt x="29346" y="244892"/>
                  </a:lnTo>
                  <a:lnTo>
                    <a:pt x="30358" y="244892"/>
                  </a:lnTo>
                  <a:lnTo>
                    <a:pt x="30358" y="247928"/>
                  </a:lnTo>
                  <a:lnTo>
                    <a:pt x="31370" y="247928"/>
                  </a:lnTo>
                  <a:lnTo>
                    <a:pt x="31370" y="250963"/>
                  </a:lnTo>
                  <a:lnTo>
                    <a:pt x="32382" y="250963"/>
                  </a:lnTo>
                  <a:lnTo>
                    <a:pt x="32382" y="253999"/>
                  </a:lnTo>
                  <a:lnTo>
                    <a:pt x="33394" y="253999"/>
                  </a:lnTo>
                  <a:lnTo>
                    <a:pt x="33394" y="256023"/>
                  </a:lnTo>
                  <a:lnTo>
                    <a:pt x="34406" y="256023"/>
                  </a:lnTo>
                  <a:lnTo>
                    <a:pt x="34406" y="259059"/>
                  </a:lnTo>
                  <a:lnTo>
                    <a:pt x="35418" y="259059"/>
                  </a:lnTo>
                  <a:lnTo>
                    <a:pt x="35418" y="262095"/>
                  </a:lnTo>
                  <a:lnTo>
                    <a:pt x="36430" y="262095"/>
                  </a:lnTo>
                  <a:lnTo>
                    <a:pt x="36430" y="265131"/>
                  </a:lnTo>
                  <a:lnTo>
                    <a:pt x="37442" y="265131"/>
                  </a:lnTo>
                  <a:lnTo>
                    <a:pt x="37442" y="267155"/>
                  </a:lnTo>
                  <a:lnTo>
                    <a:pt x="38454" y="267155"/>
                  </a:lnTo>
                  <a:lnTo>
                    <a:pt x="38454" y="270191"/>
                  </a:lnTo>
                  <a:lnTo>
                    <a:pt x="39466" y="270191"/>
                  </a:lnTo>
                  <a:lnTo>
                    <a:pt x="39466" y="273226"/>
                  </a:lnTo>
                  <a:lnTo>
                    <a:pt x="40478" y="273226"/>
                  </a:lnTo>
                  <a:lnTo>
                    <a:pt x="40478" y="276262"/>
                  </a:lnTo>
                  <a:lnTo>
                    <a:pt x="41490" y="276262"/>
                  </a:lnTo>
                  <a:lnTo>
                    <a:pt x="41490" y="278286"/>
                  </a:lnTo>
                  <a:lnTo>
                    <a:pt x="42501" y="278286"/>
                  </a:lnTo>
                  <a:lnTo>
                    <a:pt x="42501" y="281322"/>
                  </a:lnTo>
                  <a:lnTo>
                    <a:pt x="43513" y="281322"/>
                  </a:lnTo>
                  <a:lnTo>
                    <a:pt x="43513" y="284358"/>
                  </a:lnTo>
                  <a:lnTo>
                    <a:pt x="44525" y="284358"/>
                  </a:lnTo>
                  <a:lnTo>
                    <a:pt x="44525" y="286382"/>
                  </a:lnTo>
                  <a:lnTo>
                    <a:pt x="45537" y="278286"/>
                  </a:lnTo>
                  <a:lnTo>
                    <a:pt x="47561" y="260071"/>
                  </a:lnTo>
                  <a:lnTo>
                    <a:pt x="48573" y="251975"/>
                  </a:lnTo>
                  <a:lnTo>
                    <a:pt x="50597" y="233760"/>
                  </a:lnTo>
                  <a:lnTo>
                    <a:pt x="51609" y="225665"/>
                  </a:lnTo>
                  <a:lnTo>
                    <a:pt x="53633" y="207450"/>
                  </a:lnTo>
                  <a:lnTo>
                    <a:pt x="54645" y="199354"/>
                  </a:lnTo>
                  <a:lnTo>
                    <a:pt x="56669" y="181139"/>
                  </a:lnTo>
                  <a:lnTo>
                    <a:pt x="57681" y="173043"/>
                  </a:lnTo>
                  <a:lnTo>
                    <a:pt x="59705" y="154828"/>
                  </a:lnTo>
                  <a:lnTo>
                    <a:pt x="60717" y="146732"/>
                  </a:lnTo>
                  <a:lnTo>
                    <a:pt x="62740" y="128517"/>
                  </a:lnTo>
                  <a:lnTo>
                    <a:pt x="63752" y="120422"/>
                  </a:lnTo>
                  <a:lnTo>
                    <a:pt x="65664" y="103219"/>
                  </a:lnTo>
                  <a:lnTo>
                    <a:pt x="66788" y="94111"/>
                  </a:lnTo>
                  <a:lnTo>
                    <a:pt x="68812" y="75896"/>
                  </a:lnTo>
                  <a:lnTo>
                    <a:pt x="69824" y="67800"/>
                  </a:lnTo>
                  <a:lnTo>
                    <a:pt x="71848" y="49585"/>
                  </a:lnTo>
                  <a:lnTo>
                    <a:pt x="72860" y="41490"/>
                  </a:lnTo>
                  <a:lnTo>
                    <a:pt x="74884" y="23274"/>
                  </a:lnTo>
                  <a:lnTo>
                    <a:pt x="75896" y="15179"/>
                  </a:lnTo>
                  <a:lnTo>
                    <a:pt x="76908" y="6071"/>
                  </a:lnTo>
                  <a:lnTo>
                    <a:pt x="77920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75" name="object 175"/>
            <p:cNvSpPr/>
            <p:nvPr/>
          </p:nvSpPr>
          <p:spPr>
            <a:xfrm>
              <a:off x="14923247" y="13435674"/>
              <a:ext cx="78105" cy="289560"/>
            </a:xfrm>
            <a:custGeom>
              <a:avLst/>
              <a:gdLst/>
              <a:ahLst/>
              <a:cxnLst/>
              <a:rect l="l" t="t" r="r" b="b"/>
              <a:pathLst>
                <a:path w="78105" h="289559">
                  <a:moveTo>
                    <a:pt x="44525" y="289418"/>
                  </a:moveTo>
                  <a:lnTo>
                    <a:pt x="77920" y="0"/>
                  </a:lnTo>
                  <a:lnTo>
                    <a:pt x="0" y="166971"/>
                  </a:lnTo>
                  <a:lnTo>
                    <a:pt x="44525" y="28941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76" name="object 176"/>
            <p:cNvSpPr/>
            <p:nvPr/>
          </p:nvSpPr>
          <p:spPr>
            <a:xfrm>
              <a:off x="14839255" y="13652232"/>
              <a:ext cx="77470" cy="92710"/>
            </a:xfrm>
            <a:custGeom>
              <a:avLst/>
              <a:gdLst/>
              <a:ahLst/>
              <a:cxnLst/>
              <a:rect l="l" t="t" r="r" b="b"/>
              <a:pathLst>
                <a:path w="77469" h="92709">
                  <a:moveTo>
                    <a:pt x="33394" y="0"/>
                  </a:moveTo>
                  <a:lnTo>
                    <a:pt x="0" y="70836"/>
                  </a:lnTo>
                  <a:lnTo>
                    <a:pt x="44525" y="92087"/>
                  </a:lnTo>
                  <a:lnTo>
                    <a:pt x="76908" y="21250"/>
                  </a:lnTo>
                  <a:lnTo>
                    <a:pt x="333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177" name="object 177"/>
          <p:cNvSpPr txBox="1"/>
          <p:nvPr/>
        </p:nvSpPr>
        <p:spPr>
          <a:xfrm rot="1500000">
            <a:off x="12608219" y="9895482"/>
            <a:ext cx="61262" cy="512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91"/>
              </a:lnSpc>
            </a:pPr>
            <a:r>
              <a:rPr sz="362" spc="-36" dirty="0">
                <a:latin typeface="Arial"/>
                <a:cs typeface="Arial"/>
              </a:rPr>
              <a:t>N</a:t>
            </a:r>
            <a:endParaRPr sz="362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64465" y="24"/>
            <a:ext cx="14559071" cy="10284241"/>
            <a:chOff x="0" y="33"/>
            <a:chExt cx="20104100" cy="142011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3"/>
              <a:ext cx="4020482" cy="1420067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20482" y="33"/>
              <a:ext cx="4021494" cy="1420067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41977" y="33"/>
              <a:ext cx="4020482" cy="1420067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062459" y="33"/>
              <a:ext cx="4021494" cy="1420067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083954" y="33"/>
              <a:ext cx="4020145" cy="14200678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5344307" y="6029796"/>
            <a:ext cx="845696" cy="1116113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 rot="18240000">
            <a:off x="15256638" y="6702080"/>
            <a:ext cx="662963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68"/>
              </a:lnSpc>
            </a:pPr>
            <a:r>
              <a:rPr sz="760" dirty="0">
                <a:latin typeface="Arial"/>
                <a:cs typeface="Arial"/>
              </a:rPr>
              <a:t>HIGH</a:t>
            </a:r>
            <a:r>
              <a:rPr sz="760" spc="-33" dirty="0">
                <a:latin typeface="Arial"/>
                <a:cs typeface="Arial"/>
              </a:rPr>
              <a:t> </a:t>
            </a:r>
            <a:r>
              <a:rPr sz="1141" spc="-11" baseline="2645" dirty="0">
                <a:latin typeface="Arial"/>
                <a:cs typeface="Arial"/>
              </a:rPr>
              <a:t>STREET</a:t>
            </a:r>
            <a:endParaRPr sz="1141" baseline="2645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 rot="18240000">
            <a:off x="15363761" y="6789228"/>
            <a:ext cx="662265" cy="64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78"/>
              </a:lnSpc>
            </a:pPr>
            <a:r>
              <a:rPr sz="471" dirty="0">
                <a:solidFill>
                  <a:srgbClr val="FF0000"/>
                </a:solidFill>
                <a:latin typeface="Arial"/>
                <a:cs typeface="Arial"/>
              </a:rPr>
              <a:t>WATE</a:t>
            </a:r>
            <a:r>
              <a:rPr sz="706" baseline="4273" dirty="0">
                <a:solidFill>
                  <a:srgbClr val="FF0000"/>
                </a:solidFill>
                <a:latin typeface="Arial"/>
                <a:cs typeface="Arial"/>
              </a:rPr>
              <a:t>RLOO</a:t>
            </a:r>
            <a:r>
              <a:rPr sz="706" spc="-38" baseline="4273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706" spc="-11" baseline="4273" dirty="0">
                <a:solidFill>
                  <a:srgbClr val="FF0000"/>
                </a:solidFill>
                <a:latin typeface="Arial"/>
                <a:cs typeface="Arial"/>
              </a:rPr>
              <a:t>CHANTRY</a:t>
            </a:r>
            <a:endParaRPr sz="706" baseline="4273"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841583" y="7124657"/>
            <a:ext cx="1113915" cy="850093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 rot="1980000">
            <a:off x="5879373" y="7397664"/>
            <a:ext cx="940873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68"/>
              </a:lnSpc>
            </a:pPr>
            <a:r>
              <a:rPr sz="1141" baseline="5291" dirty="0">
                <a:latin typeface="Arial"/>
                <a:cs typeface="Arial"/>
              </a:rPr>
              <a:t>WATER</a:t>
            </a:r>
            <a:r>
              <a:rPr sz="1141" baseline="2645" dirty="0">
                <a:latin typeface="Arial"/>
                <a:cs typeface="Arial"/>
              </a:rPr>
              <a:t>LOO</a:t>
            </a:r>
            <a:r>
              <a:rPr sz="1141" spc="-38" baseline="2645" dirty="0">
                <a:latin typeface="Arial"/>
                <a:cs typeface="Arial"/>
              </a:rPr>
              <a:t> </a:t>
            </a:r>
            <a:r>
              <a:rPr sz="1141" spc="-11" baseline="2645" dirty="0">
                <a:latin typeface="Arial"/>
                <a:cs typeface="Arial"/>
              </a:rPr>
              <a:t>CO</a:t>
            </a:r>
            <a:r>
              <a:rPr sz="760" spc="-7" dirty="0">
                <a:latin typeface="Arial"/>
                <a:cs typeface="Arial"/>
              </a:rPr>
              <a:t>URT</a:t>
            </a:r>
            <a:endParaRPr sz="76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 rot="1980000">
            <a:off x="5834284" y="7445125"/>
            <a:ext cx="662265" cy="64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78"/>
              </a:lnSpc>
            </a:pPr>
            <a:r>
              <a:rPr sz="706" spc="-11" baseline="8547" dirty="0">
                <a:solidFill>
                  <a:srgbClr val="FF0000"/>
                </a:solidFill>
                <a:latin typeface="Arial"/>
                <a:cs typeface="Arial"/>
              </a:rPr>
              <a:t>WA</a:t>
            </a:r>
            <a:r>
              <a:rPr sz="706" spc="-11" baseline="4273" dirty="0">
                <a:solidFill>
                  <a:srgbClr val="FF0000"/>
                </a:solidFill>
                <a:latin typeface="Arial"/>
                <a:cs typeface="Arial"/>
              </a:rPr>
              <a:t>TERLOO</a:t>
            </a:r>
            <a:r>
              <a:rPr sz="706" spc="32" baseline="4273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706" spc="-11" baseline="4273" dirty="0">
                <a:solidFill>
                  <a:srgbClr val="FF0000"/>
                </a:solidFill>
                <a:latin typeface="Arial"/>
                <a:cs typeface="Arial"/>
              </a:rPr>
              <a:t>CH</a:t>
            </a:r>
            <a:r>
              <a:rPr sz="471" spc="-7" dirty="0">
                <a:solidFill>
                  <a:srgbClr val="FF0000"/>
                </a:solidFill>
                <a:latin typeface="Arial"/>
                <a:cs typeface="Arial"/>
              </a:rPr>
              <a:t>ANTRY</a:t>
            </a:r>
            <a:endParaRPr sz="471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2940818" y="3133615"/>
            <a:ext cx="1225058" cy="395937"/>
            <a:chOff x="1486298" y="4327096"/>
            <a:chExt cx="1691639" cy="546735"/>
          </a:xfrm>
        </p:grpSpPr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86556" y="4602347"/>
              <a:ext cx="63752" cy="8298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066212" y="4807773"/>
              <a:ext cx="83991" cy="6577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112762" y="4514307"/>
              <a:ext cx="64764" cy="8196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12867" y="4327096"/>
              <a:ext cx="82980" cy="63752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487568" y="4329120"/>
              <a:ext cx="1688464" cy="543560"/>
            </a:xfrm>
            <a:custGeom>
              <a:avLst/>
              <a:gdLst/>
              <a:ahLst/>
              <a:cxnLst/>
              <a:rect l="l" t="t" r="r" b="b"/>
              <a:pathLst>
                <a:path w="1688464" h="543560">
                  <a:moveTo>
                    <a:pt x="106254" y="0"/>
                  </a:moveTo>
                  <a:lnTo>
                    <a:pt x="1626205" y="187211"/>
                  </a:lnTo>
                </a:path>
                <a:path w="1688464" h="543560">
                  <a:moveTo>
                    <a:pt x="0" y="276262"/>
                  </a:moveTo>
                  <a:lnTo>
                    <a:pt x="26310" y="62740"/>
                  </a:lnTo>
                </a:path>
                <a:path w="1688464" h="543560">
                  <a:moveTo>
                    <a:pt x="1580668" y="543417"/>
                  </a:moveTo>
                  <a:lnTo>
                    <a:pt x="62740" y="356206"/>
                  </a:lnTo>
                </a:path>
                <a:path w="1688464" h="543560">
                  <a:moveTo>
                    <a:pt x="1687934" y="267155"/>
                  </a:moveTo>
                  <a:lnTo>
                    <a:pt x="1661624" y="4796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20" name="object 20"/>
            <p:cNvSpPr/>
            <p:nvPr/>
          </p:nvSpPr>
          <p:spPr>
            <a:xfrm>
              <a:off x="1487568" y="4498116"/>
              <a:ext cx="1675130" cy="374650"/>
            </a:xfrm>
            <a:custGeom>
              <a:avLst/>
              <a:gdLst/>
              <a:ahLst/>
              <a:cxnLst/>
              <a:rect l="l" t="t" r="r" b="b"/>
              <a:pathLst>
                <a:path w="1675130" h="374650">
                  <a:moveTo>
                    <a:pt x="22262" y="0"/>
                  </a:moveTo>
                  <a:lnTo>
                    <a:pt x="13155" y="0"/>
                  </a:lnTo>
                  <a:lnTo>
                    <a:pt x="7083" y="48573"/>
                  </a:lnTo>
                  <a:lnTo>
                    <a:pt x="6296" y="55657"/>
                  </a:lnTo>
                  <a:lnTo>
                    <a:pt x="4933" y="66788"/>
                  </a:lnTo>
                  <a:lnTo>
                    <a:pt x="0" y="106254"/>
                  </a:lnTo>
                  <a:lnTo>
                    <a:pt x="0" y="125481"/>
                  </a:lnTo>
                  <a:lnTo>
                    <a:pt x="1011" y="125481"/>
                  </a:lnTo>
                  <a:lnTo>
                    <a:pt x="1011" y="128517"/>
                  </a:lnTo>
                  <a:lnTo>
                    <a:pt x="2023" y="128517"/>
                  </a:lnTo>
                  <a:lnTo>
                    <a:pt x="2023" y="132565"/>
                  </a:lnTo>
                  <a:lnTo>
                    <a:pt x="3035" y="132565"/>
                  </a:lnTo>
                  <a:lnTo>
                    <a:pt x="3035" y="135601"/>
                  </a:lnTo>
                  <a:lnTo>
                    <a:pt x="4047" y="135601"/>
                  </a:lnTo>
                  <a:lnTo>
                    <a:pt x="4047" y="139649"/>
                  </a:lnTo>
                  <a:lnTo>
                    <a:pt x="5059" y="139649"/>
                  </a:lnTo>
                  <a:lnTo>
                    <a:pt x="5059" y="143697"/>
                  </a:lnTo>
                  <a:lnTo>
                    <a:pt x="6071" y="143697"/>
                  </a:lnTo>
                  <a:lnTo>
                    <a:pt x="7083" y="144709"/>
                  </a:lnTo>
                  <a:lnTo>
                    <a:pt x="7083" y="146732"/>
                  </a:lnTo>
                  <a:lnTo>
                    <a:pt x="8095" y="146732"/>
                  </a:lnTo>
                  <a:lnTo>
                    <a:pt x="9107" y="147744"/>
                  </a:lnTo>
                  <a:lnTo>
                    <a:pt x="9107" y="149768"/>
                  </a:lnTo>
                  <a:lnTo>
                    <a:pt x="10119" y="149768"/>
                  </a:lnTo>
                  <a:lnTo>
                    <a:pt x="10119" y="151792"/>
                  </a:lnTo>
                  <a:lnTo>
                    <a:pt x="11131" y="151792"/>
                  </a:lnTo>
                  <a:lnTo>
                    <a:pt x="12143" y="152804"/>
                  </a:lnTo>
                  <a:lnTo>
                    <a:pt x="12143" y="154828"/>
                  </a:lnTo>
                  <a:lnTo>
                    <a:pt x="13155" y="154828"/>
                  </a:lnTo>
                  <a:lnTo>
                    <a:pt x="14167" y="155840"/>
                  </a:lnTo>
                  <a:lnTo>
                    <a:pt x="14167" y="157864"/>
                  </a:lnTo>
                  <a:lnTo>
                    <a:pt x="15179" y="157864"/>
                  </a:lnTo>
                  <a:lnTo>
                    <a:pt x="15179" y="159888"/>
                  </a:lnTo>
                  <a:lnTo>
                    <a:pt x="16191" y="159888"/>
                  </a:lnTo>
                  <a:lnTo>
                    <a:pt x="28334" y="172031"/>
                  </a:lnTo>
                  <a:lnTo>
                    <a:pt x="36430" y="176079"/>
                  </a:lnTo>
                  <a:lnTo>
                    <a:pt x="37442" y="177091"/>
                  </a:lnTo>
                  <a:lnTo>
                    <a:pt x="43513" y="180127"/>
                  </a:lnTo>
                  <a:lnTo>
                    <a:pt x="44525" y="181139"/>
                  </a:lnTo>
                  <a:lnTo>
                    <a:pt x="52621" y="183163"/>
                  </a:lnTo>
                  <a:lnTo>
                    <a:pt x="55657" y="184175"/>
                  </a:lnTo>
                  <a:lnTo>
                    <a:pt x="59705" y="185187"/>
                  </a:lnTo>
                  <a:lnTo>
                    <a:pt x="62740" y="186199"/>
                  </a:lnTo>
                  <a:lnTo>
                    <a:pt x="71848" y="187211"/>
                  </a:lnTo>
                  <a:lnTo>
                    <a:pt x="128517" y="194294"/>
                  </a:lnTo>
                  <a:lnTo>
                    <a:pt x="137625" y="195306"/>
                  </a:lnTo>
                  <a:lnTo>
                    <a:pt x="202390" y="203402"/>
                  </a:lnTo>
                  <a:lnTo>
                    <a:pt x="211497" y="204414"/>
                  </a:lnTo>
                  <a:lnTo>
                    <a:pt x="276262" y="212509"/>
                  </a:lnTo>
                  <a:lnTo>
                    <a:pt x="285370" y="213521"/>
                  </a:lnTo>
                  <a:lnTo>
                    <a:pt x="350135" y="221617"/>
                  </a:lnTo>
                  <a:lnTo>
                    <a:pt x="359242" y="222629"/>
                  </a:lnTo>
                  <a:lnTo>
                    <a:pt x="424007" y="230724"/>
                  </a:lnTo>
                  <a:lnTo>
                    <a:pt x="433115" y="231736"/>
                  </a:lnTo>
                  <a:lnTo>
                    <a:pt x="489784" y="238820"/>
                  </a:lnTo>
                  <a:lnTo>
                    <a:pt x="498892" y="239832"/>
                  </a:lnTo>
                  <a:lnTo>
                    <a:pt x="563656" y="247928"/>
                  </a:lnTo>
                  <a:lnTo>
                    <a:pt x="572764" y="248940"/>
                  </a:lnTo>
                  <a:lnTo>
                    <a:pt x="637529" y="257035"/>
                  </a:lnTo>
                  <a:lnTo>
                    <a:pt x="646636" y="258047"/>
                  </a:lnTo>
                  <a:lnTo>
                    <a:pt x="711401" y="266143"/>
                  </a:lnTo>
                  <a:lnTo>
                    <a:pt x="720509" y="267155"/>
                  </a:lnTo>
                  <a:lnTo>
                    <a:pt x="785274" y="275250"/>
                  </a:lnTo>
                  <a:lnTo>
                    <a:pt x="794381" y="276262"/>
                  </a:lnTo>
                  <a:lnTo>
                    <a:pt x="851051" y="283346"/>
                  </a:lnTo>
                  <a:lnTo>
                    <a:pt x="860158" y="284358"/>
                  </a:lnTo>
                  <a:lnTo>
                    <a:pt x="924923" y="292453"/>
                  </a:lnTo>
                  <a:lnTo>
                    <a:pt x="934031" y="293465"/>
                  </a:lnTo>
                  <a:lnTo>
                    <a:pt x="998796" y="301561"/>
                  </a:lnTo>
                  <a:lnTo>
                    <a:pt x="1007903" y="302573"/>
                  </a:lnTo>
                  <a:lnTo>
                    <a:pt x="1072668" y="310669"/>
                  </a:lnTo>
                  <a:lnTo>
                    <a:pt x="1081776" y="311681"/>
                  </a:lnTo>
                  <a:lnTo>
                    <a:pt x="1146540" y="319776"/>
                  </a:lnTo>
                  <a:lnTo>
                    <a:pt x="1155648" y="320788"/>
                  </a:lnTo>
                  <a:lnTo>
                    <a:pt x="1212317" y="327872"/>
                  </a:lnTo>
                  <a:lnTo>
                    <a:pt x="1221425" y="328884"/>
                  </a:lnTo>
                  <a:lnTo>
                    <a:pt x="1286190" y="336979"/>
                  </a:lnTo>
                  <a:lnTo>
                    <a:pt x="1295297" y="337991"/>
                  </a:lnTo>
                  <a:lnTo>
                    <a:pt x="1360062" y="346087"/>
                  </a:lnTo>
                  <a:lnTo>
                    <a:pt x="1369170" y="347099"/>
                  </a:lnTo>
                  <a:lnTo>
                    <a:pt x="1433935" y="355194"/>
                  </a:lnTo>
                  <a:lnTo>
                    <a:pt x="1443042" y="356206"/>
                  </a:lnTo>
                  <a:lnTo>
                    <a:pt x="1507807" y="364302"/>
                  </a:lnTo>
                  <a:lnTo>
                    <a:pt x="1516915" y="365314"/>
                  </a:lnTo>
                  <a:lnTo>
                    <a:pt x="1581680" y="373410"/>
                  </a:lnTo>
                  <a:lnTo>
                    <a:pt x="1599895" y="374422"/>
                  </a:lnTo>
                  <a:lnTo>
                    <a:pt x="1599895" y="373410"/>
                  </a:lnTo>
                  <a:lnTo>
                    <a:pt x="1607990" y="371386"/>
                  </a:lnTo>
                  <a:lnTo>
                    <a:pt x="1611026" y="370374"/>
                  </a:lnTo>
                  <a:lnTo>
                    <a:pt x="1615074" y="369362"/>
                  </a:lnTo>
                  <a:lnTo>
                    <a:pt x="1618110" y="368350"/>
                  </a:lnTo>
                  <a:lnTo>
                    <a:pt x="1626205" y="364302"/>
                  </a:lnTo>
                  <a:lnTo>
                    <a:pt x="1627217" y="363290"/>
                  </a:lnTo>
                  <a:lnTo>
                    <a:pt x="1633289" y="360254"/>
                  </a:lnTo>
                  <a:lnTo>
                    <a:pt x="1648468" y="345075"/>
                  </a:lnTo>
                  <a:lnTo>
                    <a:pt x="1651504" y="339003"/>
                  </a:lnTo>
                  <a:lnTo>
                    <a:pt x="1652516" y="337991"/>
                  </a:lnTo>
                  <a:lnTo>
                    <a:pt x="1656564" y="329896"/>
                  </a:lnTo>
                  <a:lnTo>
                    <a:pt x="1657576" y="326860"/>
                  </a:lnTo>
                  <a:lnTo>
                    <a:pt x="1658588" y="322812"/>
                  </a:lnTo>
                  <a:lnTo>
                    <a:pt x="1659600" y="319776"/>
                  </a:lnTo>
                  <a:lnTo>
                    <a:pt x="1661624" y="311681"/>
                  </a:lnTo>
                  <a:lnTo>
                    <a:pt x="1667695" y="263107"/>
                  </a:lnTo>
                  <a:lnTo>
                    <a:pt x="1668707" y="253999"/>
                  </a:lnTo>
                  <a:lnTo>
                    <a:pt x="1673767" y="213521"/>
                  </a:lnTo>
                  <a:lnTo>
                    <a:pt x="1674779" y="204414"/>
                  </a:lnTo>
                  <a:lnTo>
                    <a:pt x="1585727" y="193282"/>
                  </a:lnTo>
                  <a:lnTo>
                    <a:pt x="1576620" y="192270"/>
                  </a:lnTo>
                  <a:lnTo>
                    <a:pt x="1495664" y="182151"/>
                  </a:lnTo>
                  <a:lnTo>
                    <a:pt x="1486556" y="181139"/>
                  </a:lnTo>
                  <a:lnTo>
                    <a:pt x="1405600" y="171019"/>
                  </a:lnTo>
                  <a:lnTo>
                    <a:pt x="1396492" y="170007"/>
                  </a:lnTo>
                  <a:lnTo>
                    <a:pt x="1307441" y="158876"/>
                  </a:lnTo>
                  <a:lnTo>
                    <a:pt x="1298333" y="157864"/>
                  </a:lnTo>
                  <a:lnTo>
                    <a:pt x="1217377" y="147744"/>
                  </a:lnTo>
                  <a:lnTo>
                    <a:pt x="1208269" y="146732"/>
                  </a:lnTo>
                  <a:lnTo>
                    <a:pt x="1127313" y="136613"/>
                  </a:lnTo>
                  <a:lnTo>
                    <a:pt x="1118206" y="135601"/>
                  </a:lnTo>
                  <a:lnTo>
                    <a:pt x="1037250" y="125481"/>
                  </a:lnTo>
                  <a:lnTo>
                    <a:pt x="1028142" y="124470"/>
                  </a:lnTo>
                  <a:lnTo>
                    <a:pt x="939090" y="113338"/>
                  </a:lnTo>
                  <a:lnTo>
                    <a:pt x="929983" y="112326"/>
                  </a:lnTo>
                  <a:lnTo>
                    <a:pt x="849027" y="102207"/>
                  </a:lnTo>
                  <a:lnTo>
                    <a:pt x="839919" y="101195"/>
                  </a:lnTo>
                  <a:lnTo>
                    <a:pt x="758963" y="91075"/>
                  </a:lnTo>
                  <a:lnTo>
                    <a:pt x="749855" y="90063"/>
                  </a:lnTo>
                  <a:lnTo>
                    <a:pt x="660804" y="78932"/>
                  </a:lnTo>
                  <a:lnTo>
                    <a:pt x="651696" y="77920"/>
                  </a:lnTo>
                  <a:lnTo>
                    <a:pt x="570740" y="67800"/>
                  </a:lnTo>
                  <a:lnTo>
                    <a:pt x="561633" y="66788"/>
                  </a:lnTo>
                  <a:lnTo>
                    <a:pt x="480676" y="56669"/>
                  </a:lnTo>
                  <a:lnTo>
                    <a:pt x="471569" y="55657"/>
                  </a:lnTo>
                  <a:lnTo>
                    <a:pt x="390613" y="45537"/>
                  </a:lnTo>
                  <a:lnTo>
                    <a:pt x="381505" y="44525"/>
                  </a:lnTo>
                  <a:lnTo>
                    <a:pt x="292453" y="33394"/>
                  </a:lnTo>
                  <a:lnTo>
                    <a:pt x="283346" y="32382"/>
                  </a:lnTo>
                  <a:lnTo>
                    <a:pt x="202390" y="22262"/>
                  </a:lnTo>
                  <a:lnTo>
                    <a:pt x="193282" y="21250"/>
                  </a:lnTo>
                  <a:lnTo>
                    <a:pt x="112326" y="11131"/>
                  </a:lnTo>
                  <a:lnTo>
                    <a:pt x="103219" y="10119"/>
                  </a:lnTo>
                  <a:lnTo>
                    <a:pt x="222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21" name="object 21"/>
            <p:cNvSpPr/>
            <p:nvPr/>
          </p:nvSpPr>
          <p:spPr>
            <a:xfrm>
              <a:off x="1487568" y="4498116"/>
              <a:ext cx="1675130" cy="374650"/>
            </a:xfrm>
            <a:custGeom>
              <a:avLst/>
              <a:gdLst/>
              <a:ahLst/>
              <a:cxnLst/>
              <a:rect l="l" t="t" r="r" b="b"/>
              <a:pathLst>
                <a:path w="1675130" h="374650">
                  <a:moveTo>
                    <a:pt x="1581679" y="374422"/>
                  </a:moveTo>
                  <a:lnTo>
                    <a:pt x="1599895" y="374422"/>
                  </a:lnTo>
                  <a:lnTo>
                    <a:pt x="1618110" y="369362"/>
                  </a:lnTo>
                  <a:lnTo>
                    <a:pt x="1656564" y="330908"/>
                  </a:lnTo>
                  <a:lnTo>
                    <a:pt x="1674779" y="205426"/>
                  </a:lnTo>
                  <a:lnTo>
                    <a:pt x="13155" y="0"/>
                  </a:lnTo>
                  <a:lnTo>
                    <a:pt x="0" y="107266"/>
                  </a:lnTo>
                  <a:lnTo>
                    <a:pt x="0" y="125481"/>
                  </a:lnTo>
                  <a:lnTo>
                    <a:pt x="28334" y="173043"/>
                  </a:lnTo>
                  <a:lnTo>
                    <a:pt x="1581679" y="37442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22" name="object 22"/>
            <p:cNvSpPr/>
            <p:nvPr/>
          </p:nvSpPr>
          <p:spPr>
            <a:xfrm>
              <a:off x="1500723" y="4329120"/>
              <a:ext cx="1675130" cy="374015"/>
            </a:xfrm>
            <a:custGeom>
              <a:avLst/>
              <a:gdLst/>
              <a:ahLst/>
              <a:cxnLst/>
              <a:rect l="l" t="t" r="r" b="b"/>
              <a:pathLst>
                <a:path w="1675130" h="374014">
                  <a:moveTo>
                    <a:pt x="102207" y="0"/>
                  </a:moveTo>
                  <a:lnTo>
                    <a:pt x="71848" y="0"/>
                  </a:lnTo>
                  <a:lnTo>
                    <a:pt x="67800" y="1011"/>
                  </a:lnTo>
                  <a:lnTo>
                    <a:pt x="64764" y="2023"/>
                  </a:lnTo>
                  <a:lnTo>
                    <a:pt x="56669" y="4047"/>
                  </a:lnTo>
                  <a:lnTo>
                    <a:pt x="55657" y="5059"/>
                  </a:lnTo>
                  <a:lnTo>
                    <a:pt x="49585" y="8095"/>
                  </a:lnTo>
                  <a:lnTo>
                    <a:pt x="48573" y="9107"/>
                  </a:lnTo>
                  <a:lnTo>
                    <a:pt x="40478" y="13155"/>
                  </a:lnTo>
                  <a:lnTo>
                    <a:pt x="39466" y="15179"/>
                  </a:lnTo>
                  <a:lnTo>
                    <a:pt x="27322" y="27322"/>
                  </a:lnTo>
                  <a:lnTo>
                    <a:pt x="23274" y="35418"/>
                  </a:lnTo>
                  <a:lnTo>
                    <a:pt x="22262" y="36430"/>
                  </a:lnTo>
                  <a:lnTo>
                    <a:pt x="19227" y="42501"/>
                  </a:lnTo>
                  <a:lnTo>
                    <a:pt x="18215" y="43513"/>
                  </a:lnTo>
                  <a:lnTo>
                    <a:pt x="16191" y="51609"/>
                  </a:lnTo>
                  <a:lnTo>
                    <a:pt x="15179" y="54645"/>
                  </a:lnTo>
                  <a:lnTo>
                    <a:pt x="14167" y="58693"/>
                  </a:lnTo>
                  <a:lnTo>
                    <a:pt x="13155" y="61729"/>
                  </a:lnTo>
                  <a:lnTo>
                    <a:pt x="12143" y="70836"/>
                  </a:lnTo>
                  <a:lnTo>
                    <a:pt x="0" y="167983"/>
                  </a:lnTo>
                  <a:lnTo>
                    <a:pt x="9107" y="168995"/>
                  </a:lnTo>
                  <a:lnTo>
                    <a:pt x="90063" y="179115"/>
                  </a:lnTo>
                  <a:lnTo>
                    <a:pt x="99171" y="180127"/>
                  </a:lnTo>
                  <a:lnTo>
                    <a:pt x="180127" y="190246"/>
                  </a:lnTo>
                  <a:lnTo>
                    <a:pt x="189234" y="191258"/>
                  </a:lnTo>
                  <a:lnTo>
                    <a:pt x="270191" y="201378"/>
                  </a:lnTo>
                  <a:lnTo>
                    <a:pt x="279298" y="202390"/>
                  </a:lnTo>
                  <a:lnTo>
                    <a:pt x="368350" y="213521"/>
                  </a:lnTo>
                  <a:lnTo>
                    <a:pt x="377457" y="214533"/>
                  </a:lnTo>
                  <a:lnTo>
                    <a:pt x="458413" y="224653"/>
                  </a:lnTo>
                  <a:lnTo>
                    <a:pt x="467521" y="225665"/>
                  </a:lnTo>
                  <a:lnTo>
                    <a:pt x="548477" y="235784"/>
                  </a:lnTo>
                  <a:lnTo>
                    <a:pt x="557585" y="236796"/>
                  </a:lnTo>
                  <a:lnTo>
                    <a:pt x="638541" y="246916"/>
                  </a:lnTo>
                  <a:lnTo>
                    <a:pt x="647648" y="247928"/>
                  </a:lnTo>
                  <a:lnTo>
                    <a:pt x="736700" y="259059"/>
                  </a:lnTo>
                  <a:lnTo>
                    <a:pt x="745808" y="260071"/>
                  </a:lnTo>
                  <a:lnTo>
                    <a:pt x="826764" y="270191"/>
                  </a:lnTo>
                  <a:lnTo>
                    <a:pt x="835871" y="271202"/>
                  </a:lnTo>
                  <a:lnTo>
                    <a:pt x="916827" y="281322"/>
                  </a:lnTo>
                  <a:lnTo>
                    <a:pt x="925935" y="282334"/>
                  </a:lnTo>
                  <a:lnTo>
                    <a:pt x="1014987" y="293465"/>
                  </a:lnTo>
                  <a:lnTo>
                    <a:pt x="1024094" y="294477"/>
                  </a:lnTo>
                  <a:lnTo>
                    <a:pt x="1105050" y="304597"/>
                  </a:lnTo>
                  <a:lnTo>
                    <a:pt x="1114158" y="305609"/>
                  </a:lnTo>
                  <a:lnTo>
                    <a:pt x="1195114" y="315728"/>
                  </a:lnTo>
                  <a:lnTo>
                    <a:pt x="1204222" y="316740"/>
                  </a:lnTo>
                  <a:lnTo>
                    <a:pt x="1285178" y="326860"/>
                  </a:lnTo>
                  <a:lnTo>
                    <a:pt x="1294285" y="327872"/>
                  </a:lnTo>
                  <a:lnTo>
                    <a:pt x="1383337" y="339003"/>
                  </a:lnTo>
                  <a:lnTo>
                    <a:pt x="1392445" y="340015"/>
                  </a:lnTo>
                  <a:lnTo>
                    <a:pt x="1473401" y="350135"/>
                  </a:lnTo>
                  <a:lnTo>
                    <a:pt x="1482508" y="351147"/>
                  </a:lnTo>
                  <a:lnTo>
                    <a:pt x="1563464" y="361266"/>
                  </a:lnTo>
                  <a:lnTo>
                    <a:pt x="1572572" y="362278"/>
                  </a:lnTo>
                  <a:lnTo>
                    <a:pt x="1653528" y="372398"/>
                  </a:lnTo>
                  <a:lnTo>
                    <a:pt x="1662636" y="373410"/>
                  </a:lnTo>
                  <a:lnTo>
                    <a:pt x="1662636" y="365314"/>
                  </a:lnTo>
                  <a:lnTo>
                    <a:pt x="1667695" y="324836"/>
                  </a:lnTo>
                  <a:lnTo>
                    <a:pt x="1668595" y="316740"/>
                  </a:lnTo>
                  <a:lnTo>
                    <a:pt x="1673767" y="275250"/>
                  </a:lnTo>
                  <a:lnTo>
                    <a:pt x="1674779" y="247928"/>
                  </a:lnTo>
                  <a:lnTo>
                    <a:pt x="1674779" y="244892"/>
                  </a:lnTo>
                  <a:lnTo>
                    <a:pt x="1673767" y="244892"/>
                  </a:lnTo>
                  <a:lnTo>
                    <a:pt x="1673767" y="240844"/>
                  </a:lnTo>
                  <a:lnTo>
                    <a:pt x="1672755" y="240844"/>
                  </a:lnTo>
                  <a:lnTo>
                    <a:pt x="1672755" y="237808"/>
                  </a:lnTo>
                  <a:lnTo>
                    <a:pt x="1671743" y="237808"/>
                  </a:lnTo>
                  <a:lnTo>
                    <a:pt x="1671743" y="233760"/>
                  </a:lnTo>
                  <a:lnTo>
                    <a:pt x="1670731" y="233760"/>
                  </a:lnTo>
                  <a:lnTo>
                    <a:pt x="1670731" y="230724"/>
                  </a:lnTo>
                  <a:lnTo>
                    <a:pt x="1669719" y="230724"/>
                  </a:lnTo>
                  <a:lnTo>
                    <a:pt x="1669719" y="228701"/>
                  </a:lnTo>
                  <a:lnTo>
                    <a:pt x="1668707" y="228701"/>
                  </a:lnTo>
                  <a:lnTo>
                    <a:pt x="1668707" y="226677"/>
                  </a:lnTo>
                  <a:lnTo>
                    <a:pt x="1667695" y="225665"/>
                  </a:lnTo>
                  <a:lnTo>
                    <a:pt x="1666683" y="225665"/>
                  </a:lnTo>
                  <a:lnTo>
                    <a:pt x="1666683" y="223641"/>
                  </a:lnTo>
                  <a:lnTo>
                    <a:pt x="1665672" y="222629"/>
                  </a:lnTo>
                  <a:lnTo>
                    <a:pt x="1664660" y="222629"/>
                  </a:lnTo>
                  <a:lnTo>
                    <a:pt x="1664660" y="220605"/>
                  </a:lnTo>
                  <a:lnTo>
                    <a:pt x="1663648" y="220605"/>
                  </a:lnTo>
                  <a:lnTo>
                    <a:pt x="1663648" y="218581"/>
                  </a:lnTo>
                  <a:lnTo>
                    <a:pt x="1662636" y="217569"/>
                  </a:lnTo>
                  <a:lnTo>
                    <a:pt x="1661624" y="217569"/>
                  </a:lnTo>
                  <a:lnTo>
                    <a:pt x="1661624" y="215545"/>
                  </a:lnTo>
                  <a:lnTo>
                    <a:pt x="1645432" y="199354"/>
                  </a:lnTo>
                  <a:lnTo>
                    <a:pt x="1639361" y="196318"/>
                  </a:lnTo>
                  <a:lnTo>
                    <a:pt x="1638349" y="195306"/>
                  </a:lnTo>
                  <a:lnTo>
                    <a:pt x="1630253" y="191258"/>
                  </a:lnTo>
                  <a:lnTo>
                    <a:pt x="1624182" y="189234"/>
                  </a:lnTo>
                  <a:lnTo>
                    <a:pt x="1620134" y="188222"/>
                  </a:lnTo>
                  <a:lnTo>
                    <a:pt x="1617098" y="187211"/>
                  </a:lnTo>
                  <a:lnTo>
                    <a:pt x="1613050" y="186199"/>
                  </a:lnTo>
                  <a:lnTo>
                    <a:pt x="1548285" y="178103"/>
                  </a:lnTo>
                  <a:lnTo>
                    <a:pt x="1539178" y="177091"/>
                  </a:lnTo>
                  <a:lnTo>
                    <a:pt x="1482508" y="170007"/>
                  </a:lnTo>
                  <a:lnTo>
                    <a:pt x="1473401" y="168995"/>
                  </a:lnTo>
                  <a:lnTo>
                    <a:pt x="1408636" y="160900"/>
                  </a:lnTo>
                  <a:lnTo>
                    <a:pt x="1399528" y="159888"/>
                  </a:lnTo>
                  <a:lnTo>
                    <a:pt x="1342859" y="152804"/>
                  </a:lnTo>
                  <a:lnTo>
                    <a:pt x="1333751" y="151792"/>
                  </a:lnTo>
                  <a:lnTo>
                    <a:pt x="1268987" y="143697"/>
                  </a:lnTo>
                  <a:lnTo>
                    <a:pt x="1259879" y="142685"/>
                  </a:lnTo>
                  <a:lnTo>
                    <a:pt x="1203210" y="135601"/>
                  </a:lnTo>
                  <a:lnTo>
                    <a:pt x="1194102" y="134589"/>
                  </a:lnTo>
                  <a:lnTo>
                    <a:pt x="1137433" y="127505"/>
                  </a:lnTo>
                  <a:lnTo>
                    <a:pt x="1128325" y="126493"/>
                  </a:lnTo>
                  <a:lnTo>
                    <a:pt x="1063560" y="118398"/>
                  </a:lnTo>
                  <a:lnTo>
                    <a:pt x="1054453" y="117386"/>
                  </a:lnTo>
                  <a:lnTo>
                    <a:pt x="997784" y="110302"/>
                  </a:lnTo>
                  <a:lnTo>
                    <a:pt x="988676" y="109290"/>
                  </a:lnTo>
                  <a:lnTo>
                    <a:pt x="923911" y="101195"/>
                  </a:lnTo>
                  <a:lnTo>
                    <a:pt x="914804" y="100183"/>
                  </a:lnTo>
                  <a:lnTo>
                    <a:pt x="858134" y="93099"/>
                  </a:lnTo>
                  <a:lnTo>
                    <a:pt x="849027" y="92087"/>
                  </a:lnTo>
                  <a:lnTo>
                    <a:pt x="792357" y="85003"/>
                  </a:lnTo>
                  <a:lnTo>
                    <a:pt x="783250" y="83991"/>
                  </a:lnTo>
                  <a:lnTo>
                    <a:pt x="718485" y="75896"/>
                  </a:lnTo>
                  <a:lnTo>
                    <a:pt x="709377" y="74884"/>
                  </a:lnTo>
                  <a:lnTo>
                    <a:pt x="652708" y="67800"/>
                  </a:lnTo>
                  <a:lnTo>
                    <a:pt x="643601" y="66788"/>
                  </a:lnTo>
                  <a:lnTo>
                    <a:pt x="578836" y="58693"/>
                  </a:lnTo>
                  <a:lnTo>
                    <a:pt x="569728" y="57681"/>
                  </a:lnTo>
                  <a:lnTo>
                    <a:pt x="513059" y="50597"/>
                  </a:lnTo>
                  <a:lnTo>
                    <a:pt x="503951" y="49585"/>
                  </a:lnTo>
                  <a:lnTo>
                    <a:pt x="447282" y="42501"/>
                  </a:lnTo>
                  <a:lnTo>
                    <a:pt x="438174" y="41490"/>
                  </a:lnTo>
                  <a:lnTo>
                    <a:pt x="373410" y="33394"/>
                  </a:lnTo>
                  <a:lnTo>
                    <a:pt x="364302" y="32382"/>
                  </a:lnTo>
                  <a:lnTo>
                    <a:pt x="307633" y="25298"/>
                  </a:lnTo>
                  <a:lnTo>
                    <a:pt x="298525" y="24286"/>
                  </a:lnTo>
                  <a:lnTo>
                    <a:pt x="233760" y="16191"/>
                  </a:lnTo>
                  <a:lnTo>
                    <a:pt x="224653" y="15179"/>
                  </a:lnTo>
                  <a:lnTo>
                    <a:pt x="167983" y="8095"/>
                  </a:lnTo>
                  <a:lnTo>
                    <a:pt x="158876" y="7083"/>
                  </a:lnTo>
                  <a:lnTo>
                    <a:pt x="1022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23" name="object 23"/>
            <p:cNvSpPr/>
            <p:nvPr/>
          </p:nvSpPr>
          <p:spPr>
            <a:xfrm>
              <a:off x="1500723" y="4329120"/>
              <a:ext cx="1675130" cy="374650"/>
            </a:xfrm>
            <a:custGeom>
              <a:avLst/>
              <a:gdLst/>
              <a:ahLst/>
              <a:cxnLst/>
              <a:rect l="l" t="t" r="r" b="b"/>
              <a:pathLst>
                <a:path w="1675130" h="374650">
                  <a:moveTo>
                    <a:pt x="1613050" y="187211"/>
                  </a:moveTo>
                  <a:lnTo>
                    <a:pt x="93099" y="0"/>
                  </a:lnTo>
                  <a:lnTo>
                    <a:pt x="74884" y="0"/>
                  </a:lnTo>
                  <a:lnTo>
                    <a:pt x="27322" y="28334"/>
                  </a:lnTo>
                  <a:lnTo>
                    <a:pt x="0" y="168995"/>
                  </a:lnTo>
                  <a:lnTo>
                    <a:pt x="1661624" y="374422"/>
                  </a:lnTo>
                  <a:lnTo>
                    <a:pt x="1674779" y="267155"/>
                  </a:lnTo>
                  <a:lnTo>
                    <a:pt x="1674779" y="248940"/>
                  </a:lnTo>
                  <a:lnTo>
                    <a:pt x="1646444" y="201378"/>
                  </a:lnTo>
                  <a:lnTo>
                    <a:pt x="1613050" y="18721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24" name="object 24"/>
            <p:cNvSpPr/>
            <p:nvPr/>
          </p:nvSpPr>
          <p:spPr>
            <a:xfrm>
              <a:off x="1542211" y="4344300"/>
              <a:ext cx="1317625" cy="408940"/>
            </a:xfrm>
            <a:custGeom>
              <a:avLst/>
              <a:gdLst/>
              <a:ahLst/>
              <a:cxnLst/>
              <a:rect l="l" t="t" r="r" b="b"/>
              <a:pathLst>
                <a:path w="1317625" h="408939">
                  <a:moveTo>
                    <a:pt x="912774" y="314718"/>
                  </a:moveTo>
                  <a:lnTo>
                    <a:pt x="12141" y="203403"/>
                  </a:lnTo>
                  <a:lnTo>
                    <a:pt x="0" y="297522"/>
                  </a:lnTo>
                  <a:lnTo>
                    <a:pt x="901649" y="408838"/>
                  </a:lnTo>
                  <a:lnTo>
                    <a:pt x="912774" y="314718"/>
                  </a:lnTo>
                  <a:close/>
                </a:path>
                <a:path w="1317625" h="408939">
                  <a:moveTo>
                    <a:pt x="1317561" y="157873"/>
                  </a:moveTo>
                  <a:lnTo>
                    <a:pt x="37439" y="0"/>
                  </a:lnTo>
                  <a:lnTo>
                    <a:pt x="18211" y="149771"/>
                  </a:lnTo>
                  <a:lnTo>
                    <a:pt x="1299337" y="308648"/>
                  </a:lnTo>
                  <a:lnTo>
                    <a:pt x="1317561" y="1578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25" name="object 25"/>
          <p:cNvSpPr txBox="1"/>
          <p:nvPr/>
        </p:nvSpPr>
        <p:spPr>
          <a:xfrm rot="420000">
            <a:off x="2995119" y="3209483"/>
            <a:ext cx="939958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68"/>
              </a:lnSpc>
            </a:pPr>
            <a:r>
              <a:rPr sz="760" dirty="0">
                <a:latin typeface="Arial"/>
                <a:cs typeface="Arial"/>
              </a:rPr>
              <a:t>WATERLOO</a:t>
            </a:r>
            <a:r>
              <a:rPr sz="760" spc="47" dirty="0">
                <a:latin typeface="Arial"/>
                <a:cs typeface="Arial"/>
              </a:rPr>
              <a:t> </a:t>
            </a:r>
            <a:r>
              <a:rPr sz="760" spc="-14" dirty="0">
                <a:latin typeface="Arial"/>
                <a:cs typeface="Arial"/>
              </a:rPr>
              <a:t>COURT</a:t>
            </a:r>
            <a:endParaRPr sz="76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 rot="420000">
            <a:off x="2981930" y="3337793"/>
            <a:ext cx="660891" cy="64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78"/>
              </a:lnSpc>
            </a:pPr>
            <a:r>
              <a:rPr sz="471" dirty="0">
                <a:solidFill>
                  <a:srgbClr val="FF0000"/>
                </a:solidFill>
                <a:latin typeface="Arial"/>
                <a:cs typeface="Arial"/>
              </a:rPr>
              <a:t>WATERLOO</a:t>
            </a:r>
            <a:r>
              <a:rPr sz="471" spc="1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471" spc="-7" dirty="0">
                <a:solidFill>
                  <a:srgbClr val="FF0000"/>
                </a:solidFill>
                <a:latin typeface="Arial"/>
                <a:cs typeface="Arial"/>
              </a:rPr>
              <a:t>CHANTRY</a:t>
            </a:r>
            <a:endParaRPr sz="471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320615" y="2134051"/>
            <a:ext cx="1692274" cy="148074"/>
          </a:xfrm>
          <a:custGeom>
            <a:avLst/>
            <a:gdLst/>
            <a:ahLst/>
            <a:cxnLst/>
            <a:rect l="l" t="t" r="r" b="b"/>
            <a:pathLst>
              <a:path w="2336800" h="204469">
                <a:moveTo>
                  <a:pt x="2336595" y="0"/>
                </a:moveTo>
                <a:lnTo>
                  <a:pt x="0" y="0"/>
                </a:lnTo>
                <a:lnTo>
                  <a:pt x="0" y="204414"/>
                </a:lnTo>
                <a:lnTo>
                  <a:pt x="2336595" y="204414"/>
                </a:lnTo>
                <a:lnTo>
                  <a:pt x="23365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28" name="object 28"/>
          <p:cNvSpPr txBox="1"/>
          <p:nvPr/>
        </p:nvSpPr>
        <p:spPr>
          <a:xfrm>
            <a:off x="3311418" y="2122967"/>
            <a:ext cx="1711128" cy="157320"/>
          </a:xfrm>
          <a:prstGeom prst="rect">
            <a:avLst/>
          </a:prstGeom>
        </p:spPr>
        <p:txBody>
          <a:bodyPr vert="horz" wrap="square" lIns="0" tIns="12416" rIns="0" bIns="0" rtlCol="0">
            <a:spAutoFit/>
          </a:bodyPr>
          <a:lstStyle/>
          <a:p>
            <a:pPr marL="9197">
              <a:spcBef>
                <a:spcPts val="98"/>
              </a:spcBef>
            </a:pPr>
            <a:r>
              <a:rPr sz="941" dirty="0">
                <a:latin typeface="Century Gothic"/>
                <a:cs typeface="Century Gothic"/>
              </a:rPr>
              <a:t>CHANTRY</a:t>
            </a:r>
            <a:r>
              <a:rPr sz="941" spc="76" dirty="0">
                <a:latin typeface="Century Gothic"/>
                <a:cs typeface="Century Gothic"/>
              </a:rPr>
              <a:t> </a:t>
            </a:r>
            <a:r>
              <a:rPr sz="941" dirty="0">
                <a:latin typeface="Century Gothic"/>
                <a:cs typeface="Century Gothic"/>
              </a:rPr>
              <a:t>CENTRE</a:t>
            </a:r>
            <a:r>
              <a:rPr sz="941" spc="51" dirty="0">
                <a:latin typeface="Century Gothic"/>
                <a:cs typeface="Century Gothic"/>
              </a:rPr>
              <a:t> </a:t>
            </a:r>
            <a:r>
              <a:rPr sz="941" dirty="0">
                <a:latin typeface="Century Gothic"/>
                <a:cs typeface="Century Gothic"/>
              </a:rPr>
              <a:t>CAR</a:t>
            </a:r>
            <a:r>
              <a:rPr sz="941" spc="58" dirty="0">
                <a:latin typeface="Century Gothic"/>
                <a:cs typeface="Century Gothic"/>
              </a:rPr>
              <a:t> </a:t>
            </a:r>
            <a:r>
              <a:rPr sz="941" spc="-14" dirty="0">
                <a:latin typeface="Century Gothic"/>
                <a:cs typeface="Century Gothic"/>
              </a:rPr>
              <a:t>PARK</a:t>
            </a:r>
            <a:endParaRPr sz="941">
              <a:latin typeface="Century Gothic"/>
              <a:cs typeface="Century Gothic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11953274" y="7354036"/>
            <a:ext cx="336615" cy="1221840"/>
            <a:chOff x="13931276" y="10154925"/>
            <a:chExt cx="464820" cy="1687195"/>
          </a:xfrm>
        </p:grpSpPr>
        <p:pic>
          <p:nvPicPr>
            <p:cNvPr id="30" name="object 3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213869" y="11773035"/>
              <a:ext cx="77920" cy="6881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325183" y="10170104"/>
              <a:ext cx="70836" cy="7893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4035765" y="10154925"/>
              <a:ext cx="77920" cy="6881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3932546" y="11748748"/>
              <a:ext cx="67800" cy="77920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13932546" y="10156949"/>
              <a:ext cx="461645" cy="1684020"/>
            </a:xfrm>
            <a:custGeom>
              <a:avLst/>
              <a:gdLst/>
              <a:ahLst/>
              <a:cxnLst/>
              <a:rect l="l" t="t" r="r" b="b"/>
              <a:pathLst>
                <a:path w="461644" h="1684020">
                  <a:moveTo>
                    <a:pt x="0" y="1593823"/>
                  </a:moveTo>
                  <a:lnTo>
                    <a:pt x="103219" y="65776"/>
                  </a:lnTo>
                </a:path>
                <a:path w="461644" h="1684020">
                  <a:moveTo>
                    <a:pt x="282334" y="1683887"/>
                  </a:moveTo>
                  <a:lnTo>
                    <a:pt x="66788" y="1669719"/>
                  </a:lnTo>
                </a:path>
                <a:path w="461644" h="1684020">
                  <a:moveTo>
                    <a:pt x="461449" y="92087"/>
                  </a:moveTo>
                  <a:lnTo>
                    <a:pt x="358230" y="1617098"/>
                  </a:lnTo>
                </a:path>
                <a:path w="461644" h="1684020">
                  <a:moveTo>
                    <a:pt x="179115" y="0"/>
                  </a:moveTo>
                  <a:lnTo>
                    <a:pt x="393649" y="141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35" name="object 35"/>
            <p:cNvSpPr/>
            <p:nvPr/>
          </p:nvSpPr>
          <p:spPr>
            <a:xfrm>
              <a:off x="14106602" y="10164032"/>
              <a:ext cx="287655" cy="1676400"/>
            </a:xfrm>
            <a:custGeom>
              <a:avLst/>
              <a:gdLst/>
              <a:ahLst/>
              <a:cxnLst/>
              <a:rect l="l" t="t" r="r" b="b"/>
              <a:pathLst>
                <a:path w="287655" h="1676400">
                  <a:moveTo>
                    <a:pt x="129529" y="0"/>
                  </a:moveTo>
                  <a:lnTo>
                    <a:pt x="113338" y="0"/>
                  </a:lnTo>
                  <a:lnTo>
                    <a:pt x="112326" y="14167"/>
                  </a:lnTo>
                  <a:lnTo>
                    <a:pt x="110437" y="42501"/>
                  </a:lnTo>
                  <a:lnTo>
                    <a:pt x="109290" y="58693"/>
                  </a:lnTo>
                  <a:lnTo>
                    <a:pt x="106254" y="104230"/>
                  </a:lnTo>
                  <a:lnTo>
                    <a:pt x="105242" y="118398"/>
                  </a:lnTo>
                  <a:lnTo>
                    <a:pt x="102207" y="163936"/>
                  </a:lnTo>
                  <a:lnTo>
                    <a:pt x="101195" y="178103"/>
                  </a:lnTo>
                  <a:lnTo>
                    <a:pt x="99171" y="208461"/>
                  </a:lnTo>
                  <a:lnTo>
                    <a:pt x="98159" y="222629"/>
                  </a:lnTo>
                  <a:lnTo>
                    <a:pt x="95123" y="268167"/>
                  </a:lnTo>
                  <a:lnTo>
                    <a:pt x="94111" y="282334"/>
                  </a:lnTo>
                  <a:lnTo>
                    <a:pt x="91075" y="327872"/>
                  </a:lnTo>
                  <a:lnTo>
                    <a:pt x="90063" y="342039"/>
                  </a:lnTo>
                  <a:lnTo>
                    <a:pt x="87027" y="387577"/>
                  </a:lnTo>
                  <a:lnTo>
                    <a:pt x="86015" y="401744"/>
                  </a:lnTo>
                  <a:lnTo>
                    <a:pt x="83991" y="432103"/>
                  </a:lnTo>
                  <a:lnTo>
                    <a:pt x="82980" y="446270"/>
                  </a:lnTo>
                  <a:lnTo>
                    <a:pt x="79944" y="491808"/>
                  </a:lnTo>
                  <a:lnTo>
                    <a:pt x="78932" y="505975"/>
                  </a:lnTo>
                  <a:lnTo>
                    <a:pt x="75896" y="551513"/>
                  </a:lnTo>
                  <a:lnTo>
                    <a:pt x="74884" y="565680"/>
                  </a:lnTo>
                  <a:lnTo>
                    <a:pt x="71848" y="611218"/>
                  </a:lnTo>
                  <a:lnTo>
                    <a:pt x="70836" y="625385"/>
                  </a:lnTo>
                  <a:lnTo>
                    <a:pt x="68812" y="655744"/>
                  </a:lnTo>
                  <a:lnTo>
                    <a:pt x="67800" y="669911"/>
                  </a:lnTo>
                  <a:lnTo>
                    <a:pt x="64764" y="715449"/>
                  </a:lnTo>
                  <a:lnTo>
                    <a:pt x="63752" y="729616"/>
                  </a:lnTo>
                  <a:lnTo>
                    <a:pt x="60717" y="775154"/>
                  </a:lnTo>
                  <a:lnTo>
                    <a:pt x="59705" y="789322"/>
                  </a:lnTo>
                  <a:lnTo>
                    <a:pt x="57681" y="819680"/>
                  </a:lnTo>
                  <a:lnTo>
                    <a:pt x="56669" y="833847"/>
                  </a:lnTo>
                  <a:lnTo>
                    <a:pt x="53633" y="879385"/>
                  </a:lnTo>
                  <a:lnTo>
                    <a:pt x="52621" y="893553"/>
                  </a:lnTo>
                  <a:lnTo>
                    <a:pt x="49585" y="939090"/>
                  </a:lnTo>
                  <a:lnTo>
                    <a:pt x="48573" y="953258"/>
                  </a:lnTo>
                  <a:lnTo>
                    <a:pt x="45537" y="998796"/>
                  </a:lnTo>
                  <a:lnTo>
                    <a:pt x="44525" y="1012963"/>
                  </a:lnTo>
                  <a:lnTo>
                    <a:pt x="42501" y="1043321"/>
                  </a:lnTo>
                  <a:lnTo>
                    <a:pt x="41490" y="1057489"/>
                  </a:lnTo>
                  <a:lnTo>
                    <a:pt x="38454" y="1103027"/>
                  </a:lnTo>
                  <a:lnTo>
                    <a:pt x="37442" y="1117194"/>
                  </a:lnTo>
                  <a:lnTo>
                    <a:pt x="34406" y="1162732"/>
                  </a:lnTo>
                  <a:lnTo>
                    <a:pt x="33394" y="1176899"/>
                  </a:lnTo>
                  <a:lnTo>
                    <a:pt x="30358" y="1222437"/>
                  </a:lnTo>
                  <a:lnTo>
                    <a:pt x="29418" y="1235592"/>
                  </a:lnTo>
                  <a:lnTo>
                    <a:pt x="27322" y="1266963"/>
                  </a:lnTo>
                  <a:lnTo>
                    <a:pt x="26310" y="1281130"/>
                  </a:lnTo>
                  <a:lnTo>
                    <a:pt x="23274" y="1326668"/>
                  </a:lnTo>
                  <a:lnTo>
                    <a:pt x="22262" y="1340835"/>
                  </a:lnTo>
                  <a:lnTo>
                    <a:pt x="19294" y="1385361"/>
                  </a:lnTo>
                  <a:lnTo>
                    <a:pt x="18287" y="1399528"/>
                  </a:lnTo>
                  <a:lnTo>
                    <a:pt x="15179" y="1446078"/>
                  </a:lnTo>
                  <a:lnTo>
                    <a:pt x="14167" y="1460245"/>
                  </a:lnTo>
                  <a:lnTo>
                    <a:pt x="12143" y="1490604"/>
                  </a:lnTo>
                  <a:lnTo>
                    <a:pt x="11131" y="1504771"/>
                  </a:lnTo>
                  <a:lnTo>
                    <a:pt x="8163" y="1549297"/>
                  </a:lnTo>
                  <a:lnTo>
                    <a:pt x="7083" y="1564476"/>
                  </a:lnTo>
                  <a:lnTo>
                    <a:pt x="4115" y="1609002"/>
                  </a:lnTo>
                  <a:lnTo>
                    <a:pt x="3035" y="1624182"/>
                  </a:lnTo>
                  <a:lnTo>
                    <a:pt x="1079" y="1653528"/>
                  </a:lnTo>
                  <a:lnTo>
                    <a:pt x="144" y="1666683"/>
                  </a:lnTo>
                  <a:lnTo>
                    <a:pt x="0" y="1667695"/>
                  </a:lnTo>
                  <a:lnTo>
                    <a:pt x="0" y="1668707"/>
                  </a:lnTo>
                  <a:lnTo>
                    <a:pt x="93099" y="1674779"/>
                  </a:lnTo>
                  <a:lnTo>
                    <a:pt x="126493" y="1675791"/>
                  </a:lnTo>
                  <a:lnTo>
                    <a:pt x="126493" y="1674779"/>
                  </a:lnTo>
                  <a:lnTo>
                    <a:pt x="144709" y="1668707"/>
                  </a:lnTo>
                  <a:lnTo>
                    <a:pt x="146732" y="1667695"/>
                  </a:lnTo>
                  <a:lnTo>
                    <a:pt x="147744" y="1666683"/>
                  </a:lnTo>
                  <a:lnTo>
                    <a:pt x="149768" y="1665672"/>
                  </a:lnTo>
                  <a:lnTo>
                    <a:pt x="150780" y="1664660"/>
                  </a:lnTo>
                  <a:lnTo>
                    <a:pt x="152804" y="1663648"/>
                  </a:lnTo>
                  <a:lnTo>
                    <a:pt x="153816" y="1662636"/>
                  </a:lnTo>
                  <a:lnTo>
                    <a:pt x="155840" y="1661624"/>
                  </a:lnTo>
                  <a:lnTo>
                    <a:pt x="156852" y="1660612"/>
                  </a:lnTo>
                  <a:lnTo>
                    <a:pt x="158876" y="1659600"/>
                  </a:lnTo>
                  <a:lnTo>
                    <a:pt x="164948" y="1653528"/>
                  </a:lnTo>
                  <a:lnTo>
                    <a:pt x="165960" y="1651504"/>
                  </a:lnTo>
                  <a:lnTo>
                    <a:pt x="171019" y="1646444"/>
                  </a:lnTo>
                  <a:lnTo>
                    <a:pt x="184175" y="1609002"/>
                  </a:lnTo>
                  <a:lnTo>
                    <a:pt x="188155" y="1550309"/>
                  </a:lnTo>
                  <a:lnTo>
                    <a:pt x="189234" y="1535130"/>
                  </a:lnTo>
                  <a:lnTo>
                    <a:pt x="193282" y="1474413"/>
                  </a:lnTo>
                  <a:lnTo>
                    <a:pt x="194294" y="1460245"/>
                  </a:lnTo>
                  <a:lnTo>
                    <a:pt x="198275" y="1400540"/>
                  </a:lnTo>
                  <a:lnTo>
                    <a:pt x="199282" y="1386373"/>
                  </a:lnTo>
                  <a:lnTo>
                    <a:pt x="203402" y="1324644"/>
                  </a:lnTo>
                  <a:lnTo>
                    <a:pt x="204414" y="1310477"/>
                  </a:lnTo>
                  <a:lnTo>
                    <a:pt x="208461" y="1249759"/>
                  </a:lnTo>
                  <a:lnTo>
                    <a:pt x="209401" y="1236604"/>
                  </a:lnTo>
                  <a:lnTo>
                    <a:pt x="213521" y="1174875"/>
                  </a:lnTo>
                  <a:lnTo>
                    <a:pt x="214533" y="1160708"/>
                  </a:lnTo>
                  <a:lnTo>
                    <a:pt x="218581" y="1099991"/>
                  </a:lnTo>
                  <a:lnTo>
                    <a:pt x="219593" y="1085823"/>
                  </a:lnTo>
                  <a:lnTo>
                    <a:pt x="222629" y="1040286"/>
                  </a:lnTo>
                  <a:lnTo>
                    <a:pt x="223641" y="1026118"/>
                  </a:lnTo>
                  <a:lnTo>
                    <a:pt x="227689" y="965401"/>
                  </a:lnTo>
                  <a:lnTo>
                    <a:pt x="228701" y="951234"/>
                  </a:lnTo>
                  <a:lnTo>
                    <a:pt x="232748" y="890517"/>
                  </a:lnTo>
                  <a:lnTo>
                    <a:pt x="233760" y="876349"/>
                  </a:lnTo>
                  <a:lnTo>
                    <a:pt x="237808" y="815632"/>
                  </a:lnTo>
                  <a:lnTo>
                    <a:pt x="238820" y="801465"/>
                  </a:lnTo>
                  <a:lnTo>
                    <a:pt x="242868" y="740748"/>
                  </a:lnTo>
                  <a:lnTo>
                    <a:pt x="243880" y="726581"/>
                  </a:lnTo>
                  <a:lnTo>
                    <a:pt x="247928" y="665864"/>
                  </a:lnTo>
                  <a:lnTo>
                    <a:pt x="248940" y="651696"/>
                  </a:lnTo>
                  <a:lnTo>
                    <a:pt x="252987" y="590979"/>
                  </a:lnTo>
                  <a:lnTo>
                    <a:pt x="253999" y="576812"/>
                  </a:lnTo>
                  <a:lnTo>
                    <a:pt x="257035" y="531274"/>
                  </a:lnTo>
                  <a:lnTo>
                    <a:pt x="258047" y="517107"/>
                  </a:lnTo>
                  <a:lnTo>
                    <a:pt x="262095" y="456390"/>
                  </a:lnTo>
                  <a:lnTo>
                    <a:pt x="263107" y="442222"/>
                  </a:lnTo>
                  <a:lnTo>
                    <a:pt x="267155" y="381505"/>
                  </a:lnTo>
                  <a:lnTo>
                    <a:pt x="268167" y="367338"/>
                  </a:lnTo>
                  <a:lnTo>
                    <a:pt x="272214" y="306621"/>
                  </a:lnTo>
                  <a:lnTo>
                    <a:pt x="273226" y="292453"/>
                  </a:lnTo>
                  <a:lnTo>
                    <a:pt x="277274" y="231736"/>
                  </a:lnTo>
                  <a:lnTo>
                    <a:pt x="278286" y="217569"/>
                  </a:lnTo>
                  <a:lnTo>
                    <a:pt x="282334" y="156852"/>
                  </a:lnTo>
                  <a:lnTo>
                    <a:pt x="283346" y="142685"/>
                  </a:lnTo>
                  <a:lnTo>
                    <a:pt x="286382" y="97147"/>
                  </a:lnTo>
                  <a:lnTo>
                    <a:pt x="287394" y="64764"/>
                  </a:lnTo>
                  <a:lnTo>
                    <a:pt x="286382" y="64764"/>
                  </a:lnTo>
                  <a:lnTo>
                    <a:pt x="286382" y="61729"/>
                  </a:lnTo>
                  <a:lnTo>
                    <a:pt x="285370" y="61729"/>
                  </a:lnTo>
                  <a:lnTo>
                    <a:pt x="285370" y="58693"/>
                  </a:lnTo>
                  <a:lnTo>
                    <a:pt x="284358" y="58693"/>
                  </a:lnTo>
                  <a:lnTo>
                    <a:pt x="284358" y="55657"/>
                  </a:lnTo>
                  <a:lnTo>
                    <a:pt x="283346" y="55657"/>
                  </a:lnTo>
                  <a:lnTo>
                    <a:pt x="283346" y="52621"/>
                  </a:lnTo>
                  <a:lnTo>
                    <a:pt x="282334" y="52621"/>
                  </a:lnTo>
                  <a:lnTo>
                    <a:pt x="282334" y="49585"/>
                  </a:lnTo>
                  <a:lnTo>
                    <a:pt x="281322" y="49585"/>
                  </a:lnTo>
                  <a:lnTo>
                    <a:pt x="281322" y="47561"/>
                  </a:lnTo>
                  <a:lnTo>
                    <a:pt x="280310" y="47561"/>
                  </a:lnTo>
                  <a:lnTo>
                    <a:pt x="280310" y="45537"/>
                  </a:lnTo>
                  <a:lnTo>
                    <a:pt x="279298" y="45537"/>
                  </a:lnTo>
                  <a:lnTo>
                    <a:pt x="279298" y="43513"/>
                  </a:lnTo>
                  <a:lnTo>
                    <a:pt x="278286" y="42501"/>
                  </a:lnTo>
                  <a:lnTo>
                    <a:pt x="277274" y="42501"/>
                  </a:lnTo>
                  <a:lnTo>
                    <a:pt x="277274" y="40478"/>
                  </a:lnTo>
                  <a:lnTo>
                    <a:pt x="276262" y="39466"/>
                  </a:lnTo>
                  <a:lnTo>
                    <a:pt x="275250" y="39466"/>
                  </a:lnTo>
                  <a:lnTo>
                    <a:pt x="275250" y="37442"/>
                  </a:lnTo>
                  <a:lnTo>
                    <a:pt x="274238" y="37442"/>
                  </a:lnTo>
                  <a:lnTo>
                    <a:pt x="274238" y="35418"/>
                  </a:lnTo>
                  <a:lnTo>
                    <a:pt x="273226" y="34406"/>
                  </a:lnTo>
                  <a:lnTo>
                    <a:pt x="272214" y="34406"/>
                  </a:lnTo>
                  <a:lnTo>
                    <a:pt x="272214" y="32382"/>
                  </a:lnTo>
                  <a:lnTo>
                    <a:pt x="265131" y="25298"/>
                  </a:lnTo>
                  <a:lnTo>
                    <a:pt x="263107" y="24286"/>
                  </a:lnTo>
                  <a:lnTo>
                    <a:pt x="258047" y="19227"/>
                  </a:lnTo>
                  <a:lnTo>
                    <a:pt x="239832" y="10119"/>
                  </a:lnTo>
                  <a:lnTo>
                    <a:pt x="235784" y="9107"/>
                  </a:lnTo>
                  <a:lnTo>
                    <a:pt x="230724" y="8095"/>
                  </a:lnTo>
                  <a:lnTo>
                    <a:pt x="226677" y="7083"/>
                  </a:lnTo>
                  <a:lnTo>
                    <a:pt x="221617" y="6071"/>
                  </a:lnTo>
                  <a:lnTo>
                    <a:pt x="1295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36" name="object 36"/>
            <p:cNvSpPr/>
            <p:nvPr/>
          </p:nvSpPr>
          <p:spPr>
            <a:xfrm>
              <a:off x="14106602" y="10164032"/>
              <a:ext cx="287655" cy="1677035"/>
            </a:xfrm>
            <a:custGeom>
              <a:avLst/>
              <a:gdLst/>
              <a:ahLst/>
              <a:cxnLst/>
              <a:rect l="l" t="t" r="r" b="b"/>
              <a:pathLst>
                <a:path w="287655" h="1677034">
                  <a:moveTo>
                    <a:pt x="287394" y="82980"/>
                  </a:moveTo>
                  <a:lnTo>
                    <a:pt x="270191" y="31370"/>
                  </a:lnTo>
                  <a:lnTo>
                    <a:pt x="221617" y="7083"/>
                  </a:lnTo>
                  <a:lnTo>
                    <a:pt x="113338" y="0"/>
                  </a:lnTo>
                  <a:lnTo>
                    <a:pt x="0" y="1669719"/>
                  </a:lnTo>
                  <a:lnTo>
                    <a:pt x="108278" y="1676803"/>
                  </a:lnTo>
                  <a:lnTo>
                    <a:pt x="126493" y="1675791"/>
                  </a:lnTo>
                  <a:lnTo>
                    <a:pt x="172031" y="1645432"/>
                  </a:lnTo>
                  <a:lnTo>
                    <a:pt x="287394" y="8298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37" name="object 37"/>
            <p:cNvSpPr/>
            <p:nvPr/>
          </p:nvSpPr>
          <p:spPr>
            <a:xfrm>
              <a:off x="13932547" y="10156948"/>
              <a:ext cx="287655" cy="1676400"/>
            </a:xfrm>
            <a:custGeom>
              <a:avLst/>
              <a:gdLst/>
              <a:ahLst/>
              <a:cxnLst/>
              <a:rect l="l" t="t" r="r" b="b"/>
              <a:pathLst>
                <a:path w="287655" h="1676400">
                  <a:moveTo>
                    <a:pt x="195306" y="0"/>
                  </a:moveTo>
                  <a:lnTo>
                    <a:pt x="160900" y="0"/>
                  </a:lnTo>
                  <a:lnTo>
                    <a:pt x="158876" y="1011"/>
                  </a:lnTo>
                  <a:lnTo>
                    <a:pt x="143697" y="6071"/>
                  </a:lnTo>
                  <a:lnTo>
                    <a:pt x="142685" y="7083"/>
                  </a:lnTo>
                  <a:lnTo>
                    <a:pt x="140661" y="8095"/>
                  </a:lnTo>
                  <a:lnTo>
                    <a:pt x="139649" y="9107"/>
                  </a:lnTo>
                  <a:lnTo>
                    <a:pt x="135601" y="11131"/>
                  </a:lnTo>
                  <a:lnTo>
                    <a:pt x="134589" y="12143"/>
                  </a:lnTo>
                  <a:lnTo>
                    <a:pt x="132565" y="13155"/>
                  </a:lnTo>
                  <a:lnTo>
                    <a:pt x="131553" y="14167"/>
                  </a:lnTo>
                  <a:lnTo>
                    <a:pt x="127505" y="16191"/>
                  </a:lnTo>
                  <a:lnTo>
                    <a:pt x="126493" y="18215"/>
                  </a:lnTo>
                  <a:lnTo>
                    <a:pt x="121434" y="23274"/>
                  </a:lnTo>
                  <a:lnTo>
                    <a:pt x="120422" y="25298"/>
                  </a:lnTo>
                  <a:lnTo>
                    <a:pt x="115362" y="30358"/>
                  </a:lnTo>
                  <a:lnTo>
                    <a:pt x="107266" y="46549"/>
                  </a:lnTo>
                  <a:lnTo>
                    <a:pt x="106254" y="51609"/>
                  </a:lnTo>
                  <a:lnTo>
                    <a:pt x="105242" y="55657"/>
                  </a:lnTo>
                  <a:lnTo>
                    <a:pt x="104230" y="60717"/>
                  </a:lnTo>
                  <a:lnTo>
                    <a:pt x="103219" y="64764"/>
                  </a:lnTo>
                  <a:lnTo>
                    <a:pt x="98159" y="140661"/>
                  </a:lnTo>
                  <a:lnTo>
                    <a:pt x="97147" y="154828"/>
                  </a:lnTo>
                  <a:lnTo>
                    <a:pt x="93099" y="215545"/>
                  </a:lnTo>
                  <a:lnTo>
                    <a:pt x="92087" y="229712"/>
                  </a:lnTo>
                  <a:lnTo>
                    <a:pt x="88107" y="289418"/>
                  </a:lnTo>
                  <a:lnTo>
                    <a:pt x="87027" y="304597"/>
                  </a:lnTo>
                  <a:lnTo>
                    <a:pt x="82980" y="365314"/>
                  </a:lnTo>
                  <a:lnTo>
                    <a:pt x="81968" y="379481"/>
                  </a:lnTo>
                  <a:lnTo>
                    <a:pt x="77987" y="439186"/>
                  </a:lnTo>
                  <a:lnTo>
                    <a:pt x="76980" y="453354"/>
                  </a:lnTo>
                  <a:lnTo>
                    <a:pt x="72860" y="515083"/>
                  </a:lnTo>
                  <a:lnTo>
                    <a:pt x="71848" y="529250"/>
                  </a:lnTo>
                  <a:lnTo>
                    <a:pt x="67800" y="589967"/>
                  </a:lnTo>
                  <a:lnTo>
                    <a:pt x="66788" y="604134"/>
                  </a:lnTo>
                  <a:lnTo>
                    <a:pt x="62740" y="664852"/>
                  </a:lnTo>
                  <a:lnTo>
                    <a:pt x="61729" y="679019"/>
                  </a:lnTo>
                  <a:lnTo>
                    <a:pt x="57681" y="739736"/>
                  </a:lnTo>
                  <a:lnTo>
                    <a:pt x="56669" y="753903"/>
                  </a:lnTo>
                  <a:lnTo>
                    <a:pt x="52621" y="814620"/>
                  </a:lnTo>
                  <a:lnTo>
                    <a:pt x="51609" y="828788"/>
                  </a:lnTo>
                  <a:lnTo>
                    <a:pt x="46549" y="904684"/>
                  </a:lnTo>
                  <a:lnTo>
                    <a:pt x="45537" y="918851"/>
                  </a:lnTo>
                  <a:lnTo>
                    <a:pt x="41490" y="979568"/>
                  </a:lnTo>
                  <a:lnTo>
                    <a:pt x="40478" y="993736"/>
                  </a:lnTo>
                  <a:lnTo>
                    <a:pt x="36430" y="1054453"/>
                  </a:lnTo>
                  <a:lnTo>
                    <a:pt x="35418" y="1068620"/>
                  </a:lnTo>
                  <a:lnTo>
                    <a:pt x="31370" y="1129337"/>
                  </a:lnTo>
                  <a:lnTo>
                    <a:pt x="30358" y="1143505"/>
                  </a:lnTo>
                  <a:lnTo>
                    <a:pt x="26310" y="1204222"/>
                  </a:lnTo>
                  <a:lnTo>
                    <a:pt x="25298" y="1218389"/>
                  </a:lnTo>
                  <a:lnTo>
                    <a:pt x="21250" y="1279106"/>
                  </a:lnTo>
                  <a:lnTo>
                    <a:pt x="20239" y="1293273"/>
                  </a:lnTo>
                  <a:lnTo>
                    <a:pt x="16191" y="1353990"/>
                  </a:lnTo>
                  <a:lnTo>
                    <a:pt x="15179" y="1368158"/>
                  </a:lnTo>
                  <a:lnTo>
                    <a:pt x="11131" y="1428875"/>
                  </a:lnTo>
                  <a:lnTo>
                    <a:pt x="10119" y="1443042"/>
                  </a:lnTo>
                  <a:lnTo>
                    <a:pt x="6071" y="1503759"/>
                  </a:lnTo>
                  <a:lnTo>
                    <a:pt x="5059" y="1517927"/>
                  </a:lnTo>
                  <a:lnTo>
                    <a:pt x="1011" y="1578644"/>
                  </a:lnTo>
                  <a:lnTo>
                    <a:pt x="0" y="1592811"/>
                  </a:lnTo>
                  <a:lnTo>
                    <a:pt x="1011" y="1593823"/>
                  </a:lnTo>
                  <a:lnTo>
                    <a:pt x="1011" y="1602931"/>
                  </a:lnTo>
                  <a:lnTo>
                    <a:pt x="2023" y="1602931"/>
                  </a:lnTo>
                  <a:lnTo>
                    <a:pt x="2023" y="1612038"/>
                  </a:lnTo>
                  <a:lnTo>
                    <a:pt x="3035" y="1612038"/>
                  </a:lnTo>
                  <a:lnTo>
                    <a:pt x="3035" y="1615074"/>
                  </a:lnTo>
                  <a:lnTo>
                    <a:pt x="4047" y="1615074"/>
                  </a:lnTo>
                  <a:lnTo>
                    <a:pt x="4047" y="1618110"/>
                  </a:lnTo>
                  <a:lnTo>
                    <a:pt x="5059" y="1618110"/>
                  </a:lnTo>
                  <a:lnTo>
                    <a:pt x="5059" y="1621146"/>
                  </a:lnTo>
                  <a:lnTo>
                    <a:pt x="6071" y="1621146"/>
                  </a:lnTo>
                  <a:lnTo>
                    <a:pt x="6071" y="1624182"/>
                  </a:lnTo>
                  <a:lnTo>
                    <a:pt x="7083" y="1624182"/>
                  </a:lnTo>
                  <a:lnTo>
                    <a:pt x="7083" y="1627217"/>
                  </a:lnTo>
                  <a:lnTo>
                    <a:pt x="8095" y="1627217"/>
                  </a:lnTo>
                  <a:lnTo>
                    <a:pt x="8095" y="1630253"/>
                  </a:lnTo>
                  <a:lnTo>
                    <a:pt x="9107" y="1630253"/>
                  </a:lnTo>
                  <a:lnTo>
                    <a:pt x="10119" y="1631265"/>
                  </a:lnTo>
                  <a:lnTo>
                    <a:pt x="10119" y="1633289"/>
                  </a:lnTo>
                  <a:lnTo>
                    <a:pt x="11131" y="1633289"/>
                  </a:lnTo>
                  <a:lnTo>
                    <a:pt x="12143" y="1634301"/>
                  </a:lnTo>
                  <a:lnTo>
                    <a:pt x="12143" y="1636325"/>
                  </a:lnTo>
                  <a:lnTo>
                    <a:pt x="13155" y="1636325"/>
                  </a:lnTo>
                  <a:lnTo>
                    <a:pt x="14167" y="1637337"/>
                  </a:lnTo>
                  <a:lnTo>
                    <a:pt x="14167" y="1639361"/>
                  </a:lnTo>
                  <a:lnTo>
                    <a:pt x="15179" y="1639361"/>
                  </a:lnTo>
                  <a:lnTo>
                    <a:pt x="16191" y="1640373"/>
                  </a:lnTo>
                  <a:lnTo>
                    <a:pt x="16191" y="1642397"/>
                  </a:lnTo>
                  <a:lnTo>
                    <a:pt x="17203" y="1642397"/>
                  </a:lnTo>
                  <a:lnTo>
                    <a:pt x="18215" y="1643409"/>
                  </a:lnTo>
                  <a:lnTo>
                    <a:pt x="18215" y="1645432"/>
                  </a:lnTo>
                  <a:lnTo>
                    <a:pt x="20239" y="1645432"/>
                  </a:lnTo>
                  <a:lnTo>
                    <a:pt x="25298" y="1650492"/>
                  </a:lnTo>
                  <a:lnTo>
                    <a:pt x="27322" y="1651504"/>
                  </a:lnTo>
                  <a:lnTo>
                    <a:pt x="32382" y="1656564"/>
                  </a:lnTo>
                  <a:lnTo>
                    <a:pt x="48573" y="1664660"/>
                  </a:lnTo>
                  <a:lnTo>
                    <a:pt x="53633" y="1665672"/>
                  </a:lnTo>
                  <a:lnTo>
                    <a:pt x="57681" y="1666683"/>
                  </a:lnTo>
                  <a:lnTo>
                    <a:pt x="62740" y="1667695"/>
                  </a:lnTo>
                  <a:lnTo>
                    <a:pt x="66788" y="1668707"/>
                  </a:lnTo>
                  <a:lnTo>
                    <a:pt x="175067" y="1675791"/>
                  </a:lnTo>
                  <a:lnTo>
                    <a:pt x="175067" y="1661624"/>
                  </a:lnTo>
                  <a:lnTo>
                    <a:pt x="177091" y="1631265"/>
                  </a:lnTo>
                  <a:lnTo>
                    <a:pt x="178031" y="1618110"/>
                  </a:lnTo>
                  <a:lnTo>
                    <a:pt x="181139" y="1571560"/>
                  </a:lnTo>
                  <a:lnTo>
                    <a:pt x="182151" y="1557393"/>
                  </a:lnTo>
                  <a:lnTo>
                    <a:pt x="185187" y="1511855"/>
                  </a:lnTo>
                  <a:lnTo>
                    <a:pt x="186199" y="1497688"/>
                  </a:lnTo>
                  <a:lnTo>
                    <a:pt x="188222" y="1467329"/>
                  </a:lnTo>
                  <a:lnTo>
                    <a:pt x="189234" y="1453162"/>
                  </a:lnTo>
                  <a:lnTo>
                    <a:pt x="192270" y="1407624"/>
                  </a:lnTo>
                  <a:lnTo>
                    <a:pt x="193282" y="1393457"/>
                  </a:lnTo>
                  <a:lnTo>
                    <a:pt x="196318" y="1347919"/>
                  </a:lnTo>
                  <a:lnTo>
                    <a:pt x="197330" y="1333751"/>
                  </a:lnTo>
                  <a:lnTo>
                    <a:pt x="200366" y="1288214"/>
                  </a:lnTo>
                  <a:lnTo>
                    <a:pt x="201378" y="1274046"/>
                  </a:lnTo>
                  <a:lnTo>
                    <a:pt x="203402" y="1243688"/>
                  </a:lnTo>
                  <a:lnTo>
                    <a:pt x="204414" y="1229520"/>
                  </a:lnTo>
                  <a:lnTo>
                    <a:pt x="207450" y="1183983"/>
                  </a:lnTo>
                  <a:lnTo>
                    <a:pt x="208461" y="1169815"/>
                  </a:lnTo>
                  <a:lnTo>
                    <a:pt x="211497" y="1124278"/>
                  </a:lnTo>
                  <a:lnTo>
                    <a:pt x="212509" y="1110110"/>
                  </a:lnTo>
                  <a:lnTo>
                    <a:pt x="215545" y="1064572"/>
                  </a:lnTo>
                  <a:lnTo>
                    <a:pt x="216557" y="1050405"/>
                  </a:lnTo>
                  <a:lnTo>
                    <a:pt x="218581" y="1020047"/>
                  </a:lnTo>
                  <a:lnTo>
                    <a:pt x="219593" y="1005879"/>
                  </a:lnTo>
                  <a:lnTo>
                    <a:pt x="222629" y="960341"/>
                  </a:lnTo>
                  <a:lnTo>
                    <a:pt x="223641" y="946174"/>
                  </a:lnTo>
                  <a:lnTo>
                    <a:pt x="226677" y="900636"/>
                  </a:lnTo>
                  <a:lnTo>
                    <a:pt x="227689" y="886469"/>
                  </a:lnTo>
                  <a:lnTo>
                    <a:pt x="230724" y="840931"/>
                  </a:lnTo>
                  <a:lnTo>
                    <a:pt x="231736" y="826764"/>
                  </a:lnTo>
                  <a:lnTo>
                    <a:pt x="233760" y="796405"/>
                  </a:lnTo>
                  <a:lnTo>
                    <a:pt x="234772" y="782238"/>
                  </a:lnTo>
                  <a:lnTo>
                    <a:pt x="237808" y="736700"/>
                  </a:lnTo>
                  <a:lnTo>
                    <a:pt x="238820" y="722533"/>
                  </a:lnTo>
                  <a:lnTo>
                    <a:pt x="241856" y="676995"/>
                  </a:lnTo>
                  <a:lnTo>
                    <a:pt x="242868" y="662828"/>
                  </a:lnTo>
                  <a:lnTo>
                    <a:pt x="244892" y="632469"/>
                  </a:lnTo>
                  <a:lnTo>
                    <a:pt x="245904" y="618302"/>
                  </a:lnTo>
                  <a:lnTo>
                    <a:pt x="248940" y="572764"/>
                  </a:lnTo>
                  <a:lnTo>
                    <a:pt x="249951" y="558597"/>
                  </a:lnTo>
                  <a:lnTo>
                    <a:pt x="252987" y="513059"/>
                  </a:lnTo>
                  <a:lnTo>
                    <a:pt x="253999" y="498892"/>
                  </a:lnTo>
                  <a:lnTo>
                    <a:pt x="256968" y="454366"/>
                  </a:lnTo>
                  <a:lnTo>
                    <a:pt x="257975" y="440198"/>
                  </a:lnTo>
                  <a:lnTo>
                    <a:pt x="260071" y="408828"/>
                  </a:lnTo>
                  <a:lnTo>
                    <a:pt x="261083" y="394661"/>
                  </a:lnTo>
                  <a:lnTo>
                    <a:pt x="264119" y="349123"/>
                  </a:lnTo>
                  <a:lnTo>
                    <a:pt x="265131" y="334955"/>
                  </a:lnTo>
                  <a:lnTo>
                    <a:pt x="268099" y="290430"/>
                  </a:lnTo>
                  <a:lnTo>
                    <a:pt x="269179" y="275250"/>
                  </a:lnTo>
                  <a:lnTo>
                    <a:pt x="272214" y="229712"/>
                  </a:lnTo>
                  <a:lnTo>
                    <a:pt x="273226" y="215545"/>
                  </a:lnTo>
                  <a:lnTo>
                    <a:pt x="275250" y="185187"/>
                  </a:lnTo>
                  <a:lnTo>
                    <a:pt x="276262" y="171019"/>
                  </a:lnTo>
                  <a:lnTo>
                    <a:pt x="279298" y="125481"/>
                  </a:lnTo>
                  <a:lnTo>
                    <a:pt x="280310" y="111314"/>
                  </a:lnTo>
                  <a:lnTo>
                    <a:pt x="283346" y="65776"/>
                  </a:lnTo>
                  <a:lnTo>
                    <a:pt x="284358" y="51609"/>
                  </a:lnTo>
                  <a:lnTo>
                    <a:pt x="287259" y="8095"/>
                  </a:lnTo>
                  <a:lnTo>
                    <a:pt x="287394" y="7083"/>
                  </a:lnTo>
                  <a:lnTo>
                    <a:pt x="287394" y="6071"/>
                  </a:lnTo>
                  <a:lnTo>
                    <a:pt x="1953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38" name="object 38"/>
            <p:cNvSpPr/>
            <p:nvPr/>
          </p:nvSpPr>
          <p:spPr>
            <a:xfrm>
              <a:off x="13932546" y="10156949"/>
              <a:ext cx="287655" cy="1677035"/>
            </a:xfrm>
            <a:custGeom>
              <a:avLst/>
              <a:gdLst/>
              <a:ahLst/>
              <a:cxnLst/>
              <a:rect l="l" t="t" r="r" b="b"/>
              <a:pathLst>
                <a:path w="287655" h="1677034">
                  <a:moveTo>
                    <a:pt x="103219" y="65776"/>
                  </a:moveTo>
                  <a:lnTo>
                    <a:pt x="0" y="1593823"/>
                  </a:lnTo>
                  <a:lnTo>
                    <a:pt x="2023" y="1612038"/>
                  </a:lnTo>
                  <a:lnTo>
                    <a:pt x="8095" y="1630253"/>
                  </a:lnTo>
                  <a:lnTo>
                    <a:pt x="48573" y="1665671"/>
                  </a:lnTo>
                  <a:lnTo>
                    <a:pt x="174055" y="1676803"/>
                  </a:lnTo>
                  <a:lnTo>
                    <a:pt x="287394" y="7083"/>
                  </a:lnTo>
                  <a:lnTo>
                    <a:pt x="179115" y="0"/>
                  </a:lnTo>
                  <a:lnTo>
                    <a:pt x="160900" y="1011"/>
                  </a:lnTo>
                  <a:lnTo>
                    <a:pt x="115362" y="31370"/>
                  </a:lnTo>
                  <a:lnTo>
                    <a:pt x="103219" y="6577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39" name="object 39"/>
            <p:cNvSpPr/>
            <p:nvPr/>
          </p:nvSpPr>
          <p:spPr>
            <a:xfrm>
              <a:off x="13948728" y="10861268"/>
              <a:ext cx="360680" cy="923290"/>
            </a:xfrm>
            <a:custGeom>
              <a:avLst/>
              <a:gdLst/>
              <a:ahLst/>
              <a:cxnLst/>
              <a:rect l="l" t="t" r="r" b="b"/>
              <a:pathLst>
                <a:path w="360680" h="923290">
                  <a:moveTo>
                    <a:pt x="211505" y="10121"/>
                  </a:moveTo>
                  <a:lnTo>
                    <a:pt x="60718" y="0"/>
                  </a:lnTo>
                  <a:lnTo>
                    <a:pt x="0" y="902665"/>
                  </a:lnTo>
                  <a:lnTo>
                    <a:pt x="150787" y="912787"/>
                  </a:lnTo>
                  <a:lnTo>
                    <a:pt x="211505" y="10121"/>
                  </a:lnTo>
                  <a:close/>
                </a:path>
                <a:path w="360680" h="923290">
                  <a:moveTo>
                    <a:pt x="360260" y="16192"/>
                  </a:moveTo>
                  <a:lnTo>
                    <a:pt x="265137" y="10121"/>
                  </a:lnTo>
                  <a:lnTo>
                    <a:pt x="204419" y="916838"/>
                  </a:lnTo>
                  <a:lnTo>
                    <a:pt x="298526" y="922909"/>
                  </a:lnTo>
                  <a:lnTo>
                    <a:pt x="360260" y="161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40" name="object 40"/>
          <p:cNvSpPr txBox="1"/>
          <p:nvPr/>
        </p:nvSpPr>
        <p:spPr>
          <a:xfrm rot="16440000">
            <a:off x="11714786" y="8145417"/>
            <a:ext cx="662053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68"/>
              </a:lnSpc>
            </a:pPr>
            <a:r>
              <a:rPr sz="760" dirty="0">
                <a:latin typeface="Arial"/>
                <a:cs typeface="Arial"/>
              </a:rPr>
              <a:t>HIGH</a:t>
            </a:r>
            <a:r>
              <a:rPr sz="760" spc="-7" dirty="0">
                <a:latin typeface="Arial"/>
                <a:cs typeface="Arial"/>
              </a:rPr>
              <a:t> STREET</a:t>
            </a:r>
            <a:endParaRPr sz="76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 rot="16440000">
            <a:off x="11841990" y="8171554"/>
            <a:ext cx="661349" cy="64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78"/>
              </a:lnSpc>
            </a:pPr>
            <a:r>
              <a:rPr sz="471" dirty="0">
                <a:solidFill>
                  <a:srgbClr val="FF0000"/>
                </a:solidFill>
                <a:latin typeface="Arial"/>
                <a:cs typeface="Arial"/>
              </a:rPr>
              <a:t>WATERLOO</a:t>
            </a:r>
            <a:r>
              <a:rPr sz="471" spc="1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471" spc="-7" dirty="0">
                <a:solidFill>
                  <a:srgbClr val="FF0000"/>
                </a:solidFill>
                <a:latin typeface="Arial"/>
                <a:cs typeface="Arial"/>
              </a:rPr>
              <a:t>CHANTRY</a:t>
            </a:r>
            <a:endParaRPr sz="471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631583" y="3020758"/>
            <a:ext cx="850276" cy="14617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80" rIns="0" bIns="0" rtlCol="0">
            <a:spAutoFit/>
          </a:bodyPr>
          <a:lstStyle/>
          <a:p>
            <a:pPr>
              <a:spcBef>
                <a:spcPts val="11"/>
              </a:spcBef>
            </a:pPr>
            <a:r>
              <a:rPr sz="941" dirty="0">
                <a:latin typeface="Century Gothic"/>
                <a:cs typeface="Century Gothic"/>
              </a:rPr>
              <a:t>SERVICE</a:t>
            </a:r>
            <a:r>
              <a:rPr sz="941" spc="76" dirty="0">
                <a:latin typeface="Century Gothic"/>
                <a:cs typeface="Century Gothic"/>
              </a:rPr>
              <a:t> </a:t>
            </a:r>
            <a:r>
              <a:rPr sz="941" spc="-14" dirty="0">
                <a:latin typeface="Century Gothic"/>
                <a:cs typeface="Century Gothic"/>
              </a:rPr>
              <a:t>YARD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972761" y="654449"/>
            <a:ext cx="144855" cy="14617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80" rIns="0" bIns="0" rtlCol="0">
            <a:spAutoFit/>
          </a:bodyPr>
          <a:lstStyle/>
          <a:p>
            <a:pPr>
              <a:spcBef>
                <a:spcPts val="11"/>
              </a:spcBef>
            </a:pPr>
            <a:r>
              <a:rPr sz="941" spc="-18" dirty="0">
                <a:latin typeface="Century Gothic"/>
                <a:cs typeface="Century Gothic"/>
              </a:rPr>
              <a:t>68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6558299" y="785628"/>
            <a:ext cx="135658" cy="148074"/>
          </a:xfrm>
          <a:custGeom>
            <a:avLst/>
            <a:gdLst/>
            <a:ahLst/>
            <a:cxnLst/>
            <a:rect l="l" t="t" r="r" b="b"/>
            <a:pathLst>
              <a:path w="187325" h="204469">
                <a:moveTo>
                  <a:pt x="187211" y="0"/>
                </a:moveTo>
                <a:lnTo>
                  <a:pt x="0" y="0"/>
                </a:lnTo>
                <a:lnTo>
                  <a:pt x="0" y="204414"/>
                </a:lnTo>
                <a:lnTo>
                  <a:pt x="187211" y="204414"/>
                </a:lnTo>
                <a:lnTo>
                  <a:pt x="1872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45" name="object 45"/>
          <p:cNvSpPr txBox="1"/>
          <p:nvPr/>
        </p:nvSpPr>
        <p:spPr>
          <a:xfrm>
            <a:off x="6549100" y="774543"/>
            <a:ext cx="154512" cy="157320"/>
          </a:xfrm>
          <a:prstGeom prst="rect">
            <a:avLst/>
          </a:prstGeom>
        </p:spPr>
        <p:txBody>
          <a:bodyPr vert="horz" wrap="square" lIns="0" tIns="12416" rIns="0" bIns="0" rtlCol="0">
            <a:spAutoFit/>
          </a:bodyPr>
          <a:lstStyle/>
          <a:p>
            <a:pPr marL="9197">
              <a:spcBef>
                <a:spcPts val="98"/>
              </a:spcBef>
            </a:pPr>
            <a:r>
              <a:rPr sz="941" spc="-18" dirty="0">
                <a:latin typeface="Century Gothic"/>
                <a:cs typeface="Century Gothic"/>
              </a:rPr>
              <a:t>66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7098402" y="886759"/>
            <a:ext cx="135658" cy="148074"/>
          </a:xfrm>
          <a:custGeom>
            <a:avLst/>
            <a:gdLst/>
            <a:ahLst/>
            <a:cxnLst/>
            <a:rect l="l" t="t" r="r" b="b"/>
            <a:pathLst>
              <a:path w="187325" h="204469">
                <a:moveTo>
                  <a:pt x="187211" y="0"/>
                </a:moveTo>
                <a:lnTo>
                  <a:pt x="0" y="0"/>
                </a:lnTo>
                <a:lnTo>
                  <a:pt x="0" y="204414"/>
                </a:lnTo>
                <a:lnTo>
                  <a:pt x="187211" y="204414"/>
                </a:lnTo>
                <a:lnTo>
                  <a:pt x="1872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47" name="object 47"/>
          <p:cNvSpPr txBox="1"/>
          <p:nvPr/>
        </p:nvSpPr>
        <p:spPr>
          <a:xfrm>
            <a:off x="7089202" y="875676"/>
            <a:ext cx="154512" cy="157320"/>
          </a:xfrm>
          <a:prstGeom prst="rect">
            <a:avLst/>
          </a:prstGeom>
        </p:spPr>
        <p:txBody>
          <a:bodyPr vert="horz" wrap="square" lIns="0" tIns="12416" rIns="0" bIns="0" rtlCol="0">
            <a:spAutoFit/>
          </a:bodyPr>
          <a:lstStyle/>
          <a:p>
            <a:pPr marL="9197">
              <a:spcBef>
                <a:spcPts val="98"/>
              </a:spcBef>
            </a:pPr>
            <a:r>
              <a:rPr sz="941" spc="-18" dirty="0">
                <a:latin typeface="Century Gothic"/>
                <a:cs typeface="Century Gothic"/>
              </a:rPr>
              <a:t>65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7661955" y="956379"/>
            <a:ext cx="135658" cy="148074"/>
          </a:xfrm>
          <a:custGeom>
            <a:avLst/>
            <a:gdLst/>
            <a:ahLst/>
            <a:cxnLst/>
            <a:rect l="l" t="t" r="r" b="b"/>
            <a:pathLst>
              <a:path w="187325" h="204469">
                <a:moveTo>
                  <a:pt x="187211" y="0"/>
                </a:moveTo>
                <a:lnTo>
                  <a:pt x="0" y="0"/>
                </a:lnTo>
                <a:lnTo>
                  <a:pt x="0" y="204414"/>
                </a:lnTo>
                <a:lnTo>
                  <a:pt x="187211" y="204414"/>
                </a:lnTo>
                <a:lnTo>
                  <a:pt x="1872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49" name="object 49"/>
          <p:cNvSpPr txBox="1"/>
          <p:nvPr/>
        </p:nvSpPr>
        <p:spPr>
          <a:xfrm>
            <a:off x="7652755" y="945295"/>
            <a:ext cx="154512" cy="157320"/>
          </a:xfrm>
          <a:prstGeom prst="rect">
            <a:avLst/>
          </a:prstGeom>
        </p:spPr>
        <p:txBody>
          <a:bodyPr vert="horz" wrap="square" lIns="0" tIns="12416" rIns="0" bIns="0" rtlCol="0">
            <a:spAutoFit/>
          </a:bodyPr>
          <a:lstStyle/>
          <a:p>
            <a:pPr marL="9197">
              <a:spcBef>
                <a:spcPts val="98"/>
              </a:spcBef>
            </a:pPr>
            <a:r>
              <a:rPr sz="941" spc="-18" dirty="0">
                <a:latin typeface="Century Gothic"/>
                <a:cs typeface="Century Gothic"/>
              </a:rPr>
              <a:t>64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8118514" y="1080229"/>
            <a:ext cx="227629" cy="14617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80" rIns="0" bIns="0" rtlCol="0">
            <a:spAutoFit/>
          </a:bodyPr>
          <a:lstStyle/>
          <a:p>
            <a:pPr>
              <a:spcBef>
                <a:spcPts val="11"/>
              </a:spcBef>
            </a:pPr>
            <a:r>
              <a:rPr sz="941" spc="-18" dirty="0">
                <a:latin typeface="Century Gothic"/>
                <a:cs typeface="Century Gothic"/>
              </a:rPr>
              <a:t>63b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8609516" y="1159375"/>
            <a:ext cx="135658" cy="148074"/>
          </a:xfrm>
          <a:custGeom>
            <a:avLst/>
            <a:gdLst/>
            <a:ahLst/>
            <a:cxnLst/>
            <a:rect l="l" t="t" r="r" b="b"/>
            <a:pathLst>
              <a:path w="187325" h="204469">
                <a:moveTo>
                  <a:pt x="187211" y="0"/>
                </a:moveTo>
                <a:lnTo>
                  <a:pt x="0" y="0"/>
                </a:lnTo>
                <a:lnTo>
                  <a:pt x="0" y="204414"/>
                </a:lnTo>
                <a:lnTo>
                  <a:pt x="187211" y="204414"/>
                </a:lnTo>
                <a:lnTo>
                  <a:pt x="1872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52" name="object 52"/>
          <p:cNvSpPr txBox="1"/>
          <p:nvPr/>
        </p:nvSpPr>
        <p:spPr>
          <a:xfrm>
            <a:off x="8600316" y="1148291"/>
            <a:ext cx="154512" cy="157320"/>
          </a:xfrm>
          <a:prstGeom prst="rect">
            <a:avLst/>
          </a:prstGeom>
        </p:spPr>
        <p:txBody>
          <a:bodyPr vert="horz" wrap="square" lIns="0" tIns="12416" rIns="0" bIns="0" rtlCol="0">
            <a:spAutoFit/>
          </a:bodyPr>
          <a:lstStyle/>
          <a:p>
            <a:pPr marL="9197">
              <a:spcBef>
                <a:spcPts val="98"/>
              </a:spcBef>
            </a:pPr>
            <a:r>
              <a:rPr sz="941" spc="-18" dirty="0">
                <a:latin typeface="Century Gothic"/>
                <a:cs typeface="Century Gothic"/>
              </a:rPr>
              <a:t>63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7715453" y="295358"/>
            <a:ext cx="469514" cy="14617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80" rIns="0" bIns="0" rtlCol="0">
            <a:spAutoFit/>
          </a:bodyPr>
          <a:lstStyle/>
          <a:p>
            <a:pPr>
              <a:spcBef>
                <a:spcPts val="11"/>
              </a:spcBef>
            </a:pPr>
            <a:r>
              <a:rPr sz="941" dirty="0">
                <a:latin typeface="Century Gothic"/>
                <a:cs typeface="Century Gothic"/>
              </a:rPr>
              <a:t>67</a:t>
            </a:r>
            <a:r>
              <a:rPr sz="941" spc="11" dirty="0">
                <a:latin typeface="Century Gothic"/>
                <a:cs typeface="Century Gothic"/>
              </a:rPr>
              <a:t> </a:t>
            </a:r>
            <a:r>
              <a:rPr sz="941" dirty="0">
                <a:latin typeface="Century Gothic"/>
                <a:cs typeface="Century Gothic"/>
              </a:rPr>
              <a:t>to</a:t>
            </a:r>
            <a:r>
              <a:rPr sz="941" spc="18" dirty="0">
                <a:latin typeface="Century Gothic"/>
                <a:cs typeface="Century Gothic"/>
              </a:rPr>
              <a:t> </a:t>
            </a:r>
            <a:r>
              <a:rPr sz="941" spc="-18" dirty="0">
                <a:latin typeface="Century Gothic"/>
                <a:cs typeface="Century Gothic"/>
              </a:rPr>
              <a:t>69</a:t>
            </a:r>
            <a:endParaRPr sz="941">
              <a:latin typeface="Century Gothic"/>
              <a:cs typeface="Century Gothic"/>
            </a:endParaRPr>
          </a:p>
        </p:txBody>
      </p:sp>
      <p:grpSp>
        <p:nvGrpSpPr>
          <p:cNvPr id="54" name="object 54"/>
          <p:cNvGrpSpPr/>
          <p:nvPr/>
        </p:nvGrpSpPr>
        <p:grpSpPr>
          <a:xfrm>
            <a:off x="7624580" y="2838677"/>
            <a:ext cx="986853" cy="563325"/>
            <a:chOff x="7953937" y="3919827"/>
            <a:chExt cx="1362710" cy="777875"/>
          </a:xfrm>
        </p:grpSpPr>
        <p:pic>
          <p:nvPicPr>
            <p:cNvPr id="55" name="object 5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239621" y="3919827"/>
              <a:ext cx="76908" cy="75896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9005355" y="3958787"/>
              <a:ext cx="272415" cy="643890"/>
            </a:xfrm>
            <a:custGeom>
              <a:avLst/>
              <a:gdLst/>
              <a:ahLst/>
              <a:cxnLst/>
              <a:rect l="l" t="t" r="r" b="b"/>
              <a:pathLst>
                <a:path w="272415" h="643889">
                  <a:moveTo>
                    <a:pt x="136613" y="643560"/>
                  </a:moveTo>
                  <a:lnTo>
                    <a:pt x="0" y="643560"/>
                  </a:lnTo>
                </a:path>
                <a:path w="272415" h="643889">
                  <a:moveTo>
                    <a:pt x="272214" y="0"/>
                  </a:moveTo>
                  <a:lnTo>
                    <a:pt x="136613" y="643560"/>
                  </a:lnTo>
                </a:path>
              </a:pathLst>
            </a:custGeom>
            <a:ln w="50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57" name="object 57"/>
            <p:cNvSpPr/>
            <p:nvPr/>
          </p:nvSpPr>
          <p:spPr>
            <a:xfrm>
              <a:off x="7953937" y="4493056"/>
              <a:ext cx="1003935" cy="204470"/>
            </a:xfrm>
            <a:custGeom>
              <a:avLst/>
              <a:gdLst/>
              <a:ahLst/>
              <a:cxnLst/>
              <a:rect l="l" t="t" r="r" b="b"/>
              <a:pathLst>
                <a:path w="1003934" h="204470">
                  <a:moveTo>
                    <a:pt x="1003855" y="0"/>
                  </a:moveTo>
                  <a:lnTo>
                    <a:pt x="0" y="0"/>
                  </a:lnTo>
                  <a:lnTo>
                    <a:pt x="0" y="204414"/>
                  </a:lnTo>
                  <a:lnTo>
                    <a:pt x="1003855" y="204414"/>
                  </a:lnTo>
                  <a:lnTo>
                    <a:pt x="10038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58" name="object 58"/>
          <p:cNvSpPr txBox="1"/>
          <p:nvPr/>
        </p:nvSpPr>
        <p:spPr>
          <a:xfrm>
            <a:off x="7615381" y="3242746"/>
            <a:ext cx="745887" cy="157320"/>
          </a:xfrm>
          <a:prstGeom prst="rect">
            <a:avLst/>
          </a:prstGeom>
        </p:spPr>
        <p:txBody>
          <a:bodyPr vert="horz" wrap="square" lIns="0" tIns="12416" rIns="0" bIns="0" rtlCol="0">
            <a:spAutoFit/>
          </a:bodyPr>
          <a:lstStyle/>
          <a:p>
            <a:pPr marL="9197">
              <a:spcBef>
                <a:spcPts val="98"/>
              </a:spcBef>
            </a:pPr>
            <a:r>
              <a:rPr sz="941" dirty="0">
                <a:latin typeface="Century Gothic"/>
                <a:cs typeface="Century Gothic"/>
              </a:rPr>
              <a:t>SUB</a:t>
            </a:r>
            <a:r>
              <a:rPr sz="941" spc="22" dirty="0">
                <a:latin typeface="Century Gothic"/>
                <a:cs typeface="Century Gothic"/>
              </a:rPr>
              <a:t> </a:t>
            </a:r>
            <a:r>
              <a:rPr sz="941" spc="-7" dirty="0">
                <a:latin typeface="Century Gothic"/>
                <a:cs typeface="Century Gothic"/>
              </a:rPr>
              <a:t>STATION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9281530" y="1423197"/>
            <a:ext cx="135658" cy="148074"/>
          </a:xfrm>
          <a:custGeom>
            <a:avLst/>
            <a:gdLst/>
            <a:ahLst/>
            <a:cxnLst/>
            <a:rect l="l" t="t" r="r" b="b"/>
            <a:pathLst>
              <a:path w="187325" h="204469">
                <a:moveTo>
                  <a:pt x="187211" y="0"/>
                </a:moveTo>
                <a:lnTo>
                  <a:pt x="0" y="0"/>
                </a:lnTo>
                <a:lnTo>
                  <a:pt x="0" y="204414"/>
                </a:lnTo>
                <a:lnTo>
                  <a:pt x="187211" y="204414"/>
                </a:lnTo>
                <a:lnTo>
                  <a:pt x="1872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60" name="object 60"/>
          <p:cNvSpPr txBox="1"/>
          <p:nvPr/>
        </p:nvSpPr>
        <p:spPr>
          <a:xfrm>
            <a:off x="9272329" y="1412114"/>
            <a:ext cx="154512" cy="157320"/>
          </a:xfrm>
          <a:prstGeom prst="rect">
            <a:avLst/>
          </a:prstGeom>
        </p:spPr>
        <p:txBody>
          <a:bodyPr vert="horz" wrap="square" lIns="0" tIns="12416" rIns="0" bIns="0" rtlCol="0">
            <a:spAutoFit/>
          </a:bodyPr>
          <a:lstStyle/>
          <a:p>
            <a:pPr marL="9197">
              <a:spcBef>
                <a:spcPts val="98"/>
              </a:spcBef>
            </a:pPr>
            <a:r>
              <a:rPr sz="941" spc="-18" dirty="0">
                <a:latin typeface="Century Gothic"/>
                <a:cs typeface="Century Gothic"/>
              </a:rPr>
              <a:t>44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9642820" y="1163040"/>
            <a:ext cx="1200686" cy="728873"/>
          </a:xfrm>
          <a:custGeom>
            <a:avLst/>
            <a:gdLst/>
            <a:ahLst/>
            <a:cxnLst/>
            <a:rect l="l" t="t" r="r" b="b"/>
            <a:pathLst>
              <a:path w="1657984" h="1006475">
                <a:moveTo>
                  <a:pt x="95123" y="0"/>
                </a:moveTo>
                <a:lnTo>
                  <a:pt x="0" y="181139"/>
                </a:lnTo>
                <a:lnTo>
                  <a:pt x="1561440" y="1005879"/>
                </a:lnTo>
                <a:lnTo>
                  <a:pt x="1657576" y="824740"/>
                </a:lnTo>
                <a:lnTo>
                  <a:pt x="951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62" name="object 62"/>
          <p:cNvSpPr txBox="1"/>
          <p:nvPr/>
        </p:nvSpPr>
        <p:spPr>
          <a:xfrm rot="1620000">
            <a:off x="9594421" y="1474056"/>
            <a:ext cx="1287946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67"/>
              </a:lnSpc>
            </a:pPr>
            <a:r>
              <a:rPr sz="1412" baseline="8547" dirty="0">
                <a:latin typeface="Century Gothic"/>
                <a:cs typeface="Century Gothic"/>
              </a:rPr>
              <a:t>TH</a:t>
            </a:r>
            <a:r>
              <a:rPr sz="1412" baseline="6410" dirty="0">
                <a:latin typeface="Century Gothic"/>
                <a:cs typeface="Century Gothic"/>
              </a:rPr>
              <a:t>E</a:t>
            </a:r>
            <a:r>
              <a:rPr sz="1412" spc="-64" baseline="6410" dirty="0">
                <a:latin typeface="Century Gothic"/>
                <a:cs typeface="Century Gothic"/>
              </a:rPr>
              <a:t> </a:t>
            </a:r>
            <a:r>
              <a:rPr sz="1412" baseline="6410" dirty="0">
                <a:latin typeface="Century Gothic"/>
                <a:cs typeface="Century Gothic"/>
              </a:rPr>
              <a:t>CHA</a:t>
            </a:r>
            <a:r>
              <a:rPr sz="1412" baseline="4273" dirty="0">
                <a:latin typeface="Century Gothic"/>
                <a:cs typeface="Century Gothic"/>
              </a:rPr>
              <a:t>NTRY</a:t>
            </a:r>
            <a:r>
              <a:rPr sz="1412" spc="-32" baseline="4273" dirty="0">
                <a:latin typeface="Century Gothic"/>
                <a:cs typeface="Century Gothic"/>
              </a:rPr>
              <a:t> </a:t>
            </a:r>
            <a:r>
              <a:rPr sz="1412" spc="-11" baseline="2136" dirty="0">
                <a:latin typeface="Century Gothic"/>
                <a:cs typeface="Century Gothic"/>
              </a:rPr>
              <a:t>CEN</a:t>
            </a:r>
            <a:r>
              <a:rPr sz="941" spc="-7" dirty="0">
                <a:latin typeface="Century Gothic"/>
                <a:cs typeface="Century Gothic"/>
              </a:rPr>
              <a:t>TRE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2207023" y="469774"/>
            <a:ext cx="505383" cy="14617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80" rIns="0" bIns="0" rtlCol="0">
            <a:spAutoFit/>
          </a:bodyPr>
          <a:lstStyle/>
          <a:p>
            <a:pPr>
              <a:spcBef>
                <a:spcPts val="11"/>
              </a:spcBef>
            </a:pPr>
            <a:r>
              <a:rPr sz="941" dirty="0">
                <a:latin typeface="Century Gothic"/>
                <a:cs typeface="Century Gothic"/>
              </a:rPr>
              <a:t>31</a:t>
            </a:r>
            <a:r>
              <a:rPr sz="941" spc="11" dirty="0">
                <a:latin typeface="Century Gothic"/>
                <a:cs typeface="Century Gothic"/>
              </a:rPr>
              <a:t> </a:t>
            </a:r>
            <a:r>
              <a:rPr sz="941" dirty="0">
                <a:latin typeface="Century Gothic"/>
                <a:cs typeface="Century Gothic"/>
              </a:rPr>
              <a:t>TO</a:t>
            </a:r>
            <a:r>
              <a:rPr sz="941" spc="14" dirty="0">
                <a:latin typeface="Century Gothic"/>
                <a:cs typeface="Century Gothic"/>
              </a:rPr>
              <a:t> </a:t>
            </a:r>
            <a:r>
              <a:rPr sz="941" spc="-18" dirty="0">
                <a:latin typeface="Century Gothic"/>
                <a:cs typeface="Century Gothic"/>
              </a:rPr>
              <a:t>37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11827413" y="1623995"/>
            <a:ext cx="135658" cy="148074"/>
          </a:xfrm>
          <a:custGeom>
            <a:avLst/>
            <a:gdLst/>
            <a:ahLst/>
            <a:cxnLst/>
            <a:rect l="l" t="t" r="r" b="b"/>
            <a:pathLst>
              <a:path w="187325" h="204469">
                <a:moveTo>
                  <a:pt x="187211" y="0"/>
                </a:moveTo>
                <a:lnTo>
                  <a:pt x="0" y="0"/>
                </a:lnTo>
                <a:lnTo>
                  <a:pt x="0" y="204414"/>
                </a:lnTo>
                <a:lnTo>
                  <a:pt x="187211" y="204414"/>
                </a:lnTo>
                <a:lnTo>
                  <a:pt x="1872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65" name="object 65"/>
          <p:cNvSpPr txBox="1"/>
          <p:nvPr/>
        </p:nvSpPr>
        <p:spPr>
          <a:xfrm>
            <a:off x="11818212" y="1612911"/>
            <a:ext cx="154512" cy="157320"/>
          </a:xfrm>
          <a:prstGeom prst="rect">
            <a:avLst/>
          </a:prstGeom>
        </p:spPr>
        <p:txBody>
          <a:bodyPr vert="horz" wrap="square" lIns="0" tIns="12416" rIns="0" bIns="0" rtlCol="0">
            <a:spAutoFit/>
          </a:bodyPr>
          <a:lstStyle/>
          <a:p>
            <a:pPr marL="9197">
              <a:spcBef>
                <a:spcPts val="98"/>
              </a:spcBef>
            </a:pPr>
            <a:r>
              <a:rPr sz="941" spc="-18" dirty="0">
                <a:latin typeface="Century Gothic"/>
                <a:cs typeface="Century Gothic"/>
              </a:rPr>
              <a:t>39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15404401" y="5620146"/>
            <a:ext cx="135658" cy="148074"/>
          </a:xfrm>
          <a:custGeom>
            <a:avLst/>
            <a:gdLst/>
            <a:ahLst/>
            <a:cxnLst/>
            <a:rect l="l" t="t" r="r" b="b"/>
            <a:pathLst>
              <a:path w="187325" h="204470">
                <a:moveTo>
                  <a:pt x="187206" y="0"/>
                </a:moveTo>
                <a:lnTo>
                  <a:pt x="0" y="0"/>
                </a:lnTo>
                <a:lnTo>
                  <a:pt x="0" y="204414"/>
                </a:lnTo>
                <a:lnTo>
                  <a:pt x="187206" y="204414"/>
                </a:lnTo>
                <a:lnTo>
                  <a:pt x="1872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67" name="object 67"/>
          <p:cNvSpPr txBox="1"/>
          <p:nvPr/>
        </p:nvSpPr>
        <p:spPr>
          <a:xfrm>
            <a:off x="15395198" y="5609081"/>
            <a:ext cx="154512" cy="157320"/>
          </a:xfrm>
          <a:prstGeom prst="rect">
            <a:avLst/>
          </a:prstGeom>
        </p:spPr>
        <p:txBody>
          <a:bodyPr vert="horz" wrap="square" lIns="0" tIns="12416" rIns="0" bIns="0" rtlCol="0">
            <a:spAutoFit/>
          </a:bodyPr>
          <a:lstStyle/>
          <a:p>
            <a:pPr marL="9197">
              <a:spcBef>
                <a:spcPts val="98"/>
              </a:spcBef>
            </a:pPr>
            <a:r>
              <a:rPr sz="941" spc="-18" dirty="0">
                <a:latin typeface="Century Gothic"/>
                <a:cs typeface="Century Gothic"/>
              </a:rPr>
              <a:t>57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13712276" y="2808974"/>
            <a:ext cx="1314271" cy="145248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60" rIns="0" bIns="0" rtlCol="0">
            <a:spAutoFit/>
          </a:bodyPr>
          <a:lstStyle/>
          <a:p>
            <a:pPr>
              <a:spcBef>
                <a:spcPts val="4"/>
              </a:spcBef>
            </a:pPr>
            <a:r>
              <a:rPr sz="941" dirty="0">
                <a:latin typeface="Century Gothic"/>
                <a:cs typeface="Century Gothic"/>
              </a:rPr>
              <a:t>THE</a:t>
            </a:r>
            <a:r>
              <a:rPr sz="941" spc="43" dirty="0">
                <a:latin typeface="Century Gothic"/>
                <a:cs typeface="Century Gothic"/>
              </a:rPr>
              <a:t> </a:t>
            </a:r>
            <a:r>
              <a:rPr sz="941" dirty="0">
                <a:latin typeface="Century Gothic"/>
                <a:cs typeface="Century Gothic"/>
              </a:rPr>
              <a:t>CHANTRY</a:t>
            </a:r>
            <a:r>
              <a:rPr sz="941" spc="69" dirty="0">
                <a:latin typeface="Century Gothic"/>
                <a:cs typeface="Century Gothic"/>
              </a:rPr>
              <a:t> </a:t>
            </a:r>
            <a:r>
              <a:rPr sz="941" spc="-7" dirty="0">
                <a:latin typeface="Century Gothic"/>
                <a:cs typeface="Century Gothic"/>
              </a:rPr>
              <a:t>CENTRE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13864706" y="2957008"/>
            <a:ext cx="982714" cy="145248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60" rIns="0" bIns="0" rtlCol="0">
            <a:spAutoFit/>
          </a:bodyPr>
          <a:lstStyle/>
          <a:p>
            <a:pPr>
              <a:spcBef>
                <a:spcPts val="4"/>
              </a:spcBef>
            </a:pPr>
            <a:r>
              <a:rPr sz="941" dirty="0">
                <a:latin typeface="Century Gothic"/>
                <a:cs typeface="Century Gothic"/>
              </a:rPr>
              <a:t>SHOPPING</a:t>
            </a:r>
            <a:r>
              <a:rPr sz="941" spc="87" dirty="0">
                <a:latin typeface="Century Gothic"/>
                <a:cs typeface="Century Gothic"/>
              </a:rPr>
              <a:t> </a:t>
            </a:r>
            <a:r>
              <a:rPr sz="941" spc="-14" dirty="0">
                <a:latin typeface="Century Gothic"/>
                <a:cs typeface="Century Gothic"/>
              </a:rPr>
              <a:t>MALL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10002644" y="7996735"/>
            <a:ext cx="745428" cy="148074"/>
          </a:xfrm>
          <a:custGeom>
            <a:avLst/>
            <a:gdLst/>
            <a:ahLst/>
            <a:cxnLst/>
            <a:rect l="l" t="t" r="r" b="b"/>
            <a:pathLst>
              <a:path w="1029334" h="204470">
                <a:moveTo>
                  <a:pt x="1029154" y="0"/>
                </a:moveTo>
                <a:lnTo>
                  <a:pt x="0" y="0"/>
                </a:lnTo>
                <a:lnTo>
                  <a:pt x="0" y="204414"/>
                </a:lnTo>
                <a:lnTo>
                  <a:pt x="1029154" y="204414"/>
                </a:lnTo>
                <a:lnTo>
                  <a:pt x="10291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71" name="object 71"/>
          <p:cNvSpPr txBox="1"/>
          <p:nvPr/>
        </p:nvSpPr>
        <p:spPr>
          <a:xfrm>
            <a:off x="9993442" y="7985678"/>
            <a:ext cx="764282" cy="157320"/>
          </a:xfrm>
          <a:prstGeom prst="rect">
            <a:avLst/>
          </a:prstGeom>
        </p:spPr>
        <p:txBody>
          <a:bodyPr vert="horz" wrap="square" lIns="0" tIns="12416" rIns="0" bIns="0" rtlCol="0">
            <a:spAutoFit/>
          </a:bodyPr>
          <a:lstStyle/>
          <a:p>
            <a:pPr marL="9197">
              <a:spcBef>
                <a:spcPts val="98"/>
              </a:spcBef>
            </a:pPr>
            <a:r>
              <a:rPr sz="941" dirty="0">
                <a:latin typeface="Century Gothic"/>
                <a:cs typeface="Century Gothic"/>
              </a:rPr>
              <a:t>POST</a:t>
            </a:r>
            <a:r>
              <a:rPr sz="941" spc="22" dirty="0">
                <a:latin typeface="Century Gothic"/>
                <a:cs typeface="Century Gothic"/>
              </a:rPr>
              <a:t> </a:t>
            </a:r>
            <a:r>
              <a:rPr sz="941" spc="-7" dirty="0">
                <a:latin typeface="Century Gothic"/>
                <a:cs typeface="Century Gothic"/>
              </a:rPr>
              <a:t>OFFICE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11205233" y="8670948"/>
            <a:ext cx="144855" cy="14617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80" rIns="0" bIns="0" rtlCol="0">
            <a:spAutoFit/>
          </a:bodyPr>
          <a:lstStyle/>
          <a:p>
            <a:pPr>
              <a:spcBef>
                <a:spcPts val="11"/>
              </a:spcBef>
            </a:pPr>
            <a:r>
              <a:rPr sz="941" spc="-18" dirty="0">
                <a:latin typeface="Century Gothic"/>
                <a:cs typeface="Century Gothic"/>
              </a:rPr>
              <a:t>29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12893694" y="8077347"/>
            <a:ext cx="654836" cy="148074"/>
          </a:xfrm>
          <a:custGeom>
            <a:avLst/>
            <a:gdLst/>
            <a:ahLst/>
            <a:cxnLst/>
            <a:rect l="l" t="t" r="r" b="b"/>
            <a:pathLst>
              <a:path w="904240" h="204470">
                <a:moveTo>
                  <a:pt x="903672" y="0"/>
                </a:moveTo>
                <a:lnTo>
                  <a:pt x="0" y="0"/>
                </a:lnTo>
                <a:lnTo>
                  <a:pt x="0" y="204414"/>
                </a:lnTo>
                <a:lnTo>
                  <a:pt x="903672" y="204414"/>
                </a:lnTo>
                <a:lnTo>
                  <a:pt x="90367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74" name="object 74"/>
          <p:cNvSpPr txBox="1"/>
          <p:nvPr/>
        </p:nvSpPr>
        <p:spPr>
          <a:xfrm>
            <a:off x="12884491" y="8066290"/>
            <a:ext cx="673231" cy="157320"/>
          </a:xfrm>
          <a:prstGeom prst="rect">
            <a:avLst/>
          </a:prstGeom>
        </p:spPr>
        <p:txBody>
          <a:bodyPr vert="horz" wrap="square" lIns="0" tIns="12416" rIns="0" bIns="0" rtlCol="0">
            <a:spAutoFit/>
          </a:bodyPr>
          <a:lstStyle/>
          <a:p>
            <a:pPr marL="9197">
              <a:spcBef>
                <a:spcPts val="98"/>
              </a:spcBef>
            </a:pPr>
            <a:r>
              <a:rPr sz="941" spc="-7" dirty="0">
                <a:latin typeface="Century Gothic"/>
                <a:cs typeface="Century Gothic"/>
              </a:rPr>
              <a:t>GUILDHALL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7053698" y="6887217"/>
            <a:ext cx="1285760" cy="396857"/>
          </a:xfrm>
          <a:custGeom>
            <a:avLst/>
            <a:gdLst/>
            <a:ahLst/>
            <a:cxnLst/>
            <a:rect l="l" t="t" r="r" b="b"/>
            <a:pathLst>
              <a:path w="1775459" h="548004">
                <a:moveTo>
                  <a:pt x="40478" y="0"/>
                </a:moveTo>
                <a:lnTo>
                  <a:pt x="0" y="200366"/>
                </a:lnTo>
                <a:lnTo>
                  <a:pt x="1734484" y="547465"/>
                </a:lnTo>
                <a:lnTo>
                  <a:pt x="1774962" y="347099"/>
                </a:lnTo>
                <a:lnTo>
                  <a:pt x="404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76" name="object 76"/>
          <p:cNvSpPr txBox="1"/>
          <p:nvPr/>
        </p:nvSpPr>
        <p:spPr>
          <a:xfrm rot="660000">
            <a:off x="7051529" y="7030427"/>
            <a:ext cx="1287946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67"/>
              </a:lnSpc>
            </a:pPr>
            <a:r>
              <a:rPr sz="1412" baseline="4273" dirty="0">
                <a:latin typeface="Century Gothic"/>
                <a:cs typeface="Century Gothic"/>
              </a:rPr>
              <a:t>W</a:t>
            </a:r>
            <a:r>
              <a:rPr sz="1412" baseline="2136" dirty="0">
                <a:latin typeface="Century Gothic"/>
                <a:cs typeface="Century Gothic"/>
              </a:rPr>
              <a:t>AVERLEY</a:t>
            </a:r>
            <a:r>
              <a:rPr sz="1412" spc="43" baseline="2136" dirty="0">
                <a:latin typeface="Century Gothic"/>
                <a:cs typeface="Century Gothic"/>
              </a:rPr>
              <a:t> </a:t>
            </a:r>
            <a:r>
              <a:rPr sz="1412" spc="-11" baseline="2136" dirty="0">
                <a:latin typeface="Century Gothic"/>
                <a:cs typeface="Century Gothic"/>
              </a:rPr>
              <a:t>BUIL</a:t>
            </a:r>
            <a:r>
              <a:rPr sz="941" spc="-7" dirty="0">
                <a:latin typeface="Century Gothic"/>
                <a:cs typeface="Century Gothic"/>
              </a:rPr>
              <a:t>DINGS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11155399" y="6756039"/>
            <a:ext cx="135658" cy="148074"/>
          </a:xfrm>
          <a:custGeom>
            <a:avLst/>
            <a:gdLst/>
            <a:ahLst/>
            <a:cxnLst/>
            <a:rect l="l" t="t" r="r" b="b"/>
            <a:pathLst>
              <a:path w="187325" h="204470">
                <a:moveTo>
                  <a:pt x="187211" y="0"/>
                </a:moveTo>
                <a:lnTo>
                  <a:pt x="0" y="0"/>
                </a:lnTo>
                <a:lnTo>
                  <a:pt x="0" y="204414"/>
                </a:lnTo>
                <a:lnTo>
                  <a:pt x="187211" y="204414"/>
                </a:lnTo>
                <a:lnTo>
                  <a:pt x="1872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78" name="object 78"/>
          <p:cNvSpPr txBox="1"/>
          <p:nvPr/>
        </p:nvSpPr>
        <p:spPr>
          <a:xfrm>
            <a:off x="11146198" y="6744982"/>
            <a:ext cx="154512" cy="157320"/>
          </a:xfrm>
          <a:prstGeom prst="rect">
            <a:avLst/>
          </a:prstGeom>
        </p:spPr>
        <p:txBody>
          <a:bodyPr vert="horz" wrap="square" lIns="0" tIns="12416" rIns="0" bIns="0" rtlCol="0">
            <a:spAutoFit/>
          </a:bodyPr>
          <a:lstStyle/>
          <a:p>
            <a:pPr marL="9197">
              <a:spcBef>
                <a:spcPts val="98"/>
              </a:spcBef>
            </a:pPr>
            <a:r>
              <a:rPr sz="941" spc="-18" dirty="0">
                <a:latin typeface="Century Gothic"/>
                <a:cs typeface="Century Gothic"/>
              </a:rPr>
              <a:t>35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11872116" y="5425211"/>
            <a:ext cx="184862" cy="190841"/>
          </a:xfrm>
          <a:custGeom>
            <a:avLst/>
            <a:gdLst/>
            <a:ahLst/>
            <a:cxnLst/>
            <a:rect l="l" t="t" r="r" b="b"/>
            <a:pathLst>
              <a:path w="255269" h="263525">
                <a:moveTo>
                  <a:pt x="83991" y="0"/>
                </a:moveTo>
                <a:lnTo>
                  <a:pt x="0" y="187211"/>
                </a:lnTo>
                <a:lnTo>
                  <a:pt x="171019" y="263107"/>
                </a:lnTo>
                <a:lnTo>
                  <a:pt x="255011" y="76908"/>
                </a:lnTo>
                <a:lnTo>
                  <a:pt x="839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80" name="object 80"/>
          <p:cNvSpPr txBox="1"/>
          <p:nvPr/>
        </p:nvSpPr>
        <p:spPr>
          <a:xfrm rot="1440000">
            <a:off x="11870372" y="5463432"/>
            <a:ext cx="183996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67"/>
              </a:lnSpc>
            </a:pPr>
            <a:r>
              <a:rPr sz="941" spc="-18" dirty="0">
                <a:latin typeface="Century Gothic"/>
                <a:cs typeface="Century Gothic"/>
              </a:rPr>
              <a:t>37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12528007" y="5811416"/>
            <a:ext cx="481930" cy="321900"/>
          </a:xfrm>
          <a:custGeom>
            <a:avLst/>
            <a:gdLst/>
            <a:ahLst/>
            <a:cxnLst/>
            <a:rect l="l" t="t" r="r" b="b"/>
            <a:pathLst>
              <a:path w="665480" h="444500">
                <a:moveTo>
                  <a:pt x="82980" y="0"/>
                </a:moveTo>
                <a:lnTo>
                  <a:pt x="0" y="187211"/>
                </a:lnTo>
                <a:lnTo>
                  <a:pt x="581872" y="444236"/>
                </a:lnTo>
                <a:lnTo>
                  <a:pt x="664852" y="257035"/>
                </a:lnTo>
                <a:lnTo>
                  <a:pt x="829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82" name="object 82"/>
          <p:cNvSpPr txBox="1"/>
          <p:nvPr/>
        </p:nvSpPr>
        <p:spPr>
          <a:xfrm rot="1380000">
            <a:off x="12526287" y="5916564"/>
            <a:ext cx="479077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67"/>
              </a:lnSpc>
            </a:pPr>
            <a:r>
              <a:rPr sz="1412" baseline="2136" dirty="0">
                <a:latin typeface="Century Gothic"/>
                <a:cs typeface="Century Gothic"/>
              </a:rPr>
              <a:t>40</a:t>
            </a:r>
            <a:r>
              <a:rPr sz="1412" spc="-27" baseline="2136" dirty="0">
                <a:latin typeface="Century Gothic"/>
                <a:cs typeface="Century Gothic"/>
              </a:rPr>
              <a:t> </a:t>
            </a:r>
            <a:r>
              <a:rPr sz="1412" baseline="2136" dirty="0">
                <a:latin typeface="Century Gothic"/>
                <a:cs typeface="Century Gothic"/>
              </a:rPr>
              <a:t>to</a:t>
            </a:r>
            <a:r>
              <a:rPr sz="1412" spc="-27" baseline="2136" dirty="0">
                <a:latin typeface="Century Gothic"/>
                <a:cs typeface="Century Gothic"/>
              </a:rPr>
              <a:t> </a:t>
            </a:r>
            <a:r>
              <a:rPr sz="941" spc="-18" dirty="0">
                <a:latin typeface="Century Gothic"/>
                <a:cs typeface="Century Gothic"/>
              </a:rPr>
              <a:t>43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13536394" y="6355909"/>
            <a:ext cx="189921" cy="194979"/>
          </a:xfrm>
          <a:custGeom>
            <a:avLst/>
            <a:gdLst/>
            <a:ahLst/>
            <a:cxnLst/>
            <a:rect l="l" t="t" r="r" b="b"/>
            <a:pathLst>
              <a:path w="262255" h="269240">
                <a:moveTo>
                  <a:pt x="98159" y="0"/>
                </a:moveTo>
                <a:lnTo>
                  <a:pt x="0" y="179115"/>
                </a:lnTo>
                <a:lnTo>
                  <a:pt x="163936" y="269179"/>
                </a:lnTo>
                <a:lnTo>
                  <a:pt x="262095" y="89051"/>
                </a:lnTo>
                <a:lnTo>
                  <a:pt x="981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84" name="object 84"/>
          <p:cNvSpPr txBox="1"/>
          <p:nvPr/>
        </p:nvSpPr>
        <p:spPr>
          <a:xfrm rot="1680000">
            <a:off x="13536796" y="6395934"/>
            <a:ext cx="183996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67"/>
              </a:lnSpc>
            </a:pPr>
            <a:r>
              <a:rPr sz="941" spc="-18" dirty="0">
                <a:latin typeface="Century Gothic"/>
                <a:cs typeface="Century Gothic"/>
              </a:rPr>
              <a:t>47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14245049" y="6726726"/>
            <a:ext cx="476412" cy="342593"/>
          </a:xfrm>
          <a:custGeom>
            <a:avLst/>
            <a:gdLst/>
            <a:ahLst/>
            <a:cxnLst/>
            <a:rect l="l" t="t" r="r" b="b"/>
            <a:pathLst>
              <a:path w="657859" h="473075">
                <a:moveTo>
                  <a:pt x="93099" y="0"/>
                </a:moveTo>
                <a:lnTo>
                  <a:pt x="0" y="181139"/>
                </a:lnTo>
                <a:lnTo>
                  <a:pt x="564668" y="472581"/>
                </a:lnTo>
                <a:lnTo>
                  <a:pt x="657768" y="291441"/>
                </a:lnTo>
                <a:lnTo>
                  <a:pt x="930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86" name="object 86"/>
          <p:cNvSpPr txBox="1"/>
          <p:nvPr/>
        </p:nvSpPr>
        <p:spPr>
          <a:xfrm rot="1620000">
            <a:off x="14241313" y="6840712"/>
            <a:ext cx="477743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67"/>
              </a:lnSpc>
            </a:pPr>
            <a:r>
              <a:rPr sz="941" dirty="0">
                <a:latin typeface="Century Gothic"/>
                <a:cs typeface="Century Gothic"/>
              </a:rPr>
              <a:t>51</a:t>
            </a:r>
            <a:r>
              <a:rPr sz="941" spc="4" dirty="0">
                <a:latin typeface="Century Gothic"/>
                <a:cs typeface="Century Gothic"/>
              </a:rPr>
              <a:t> </a:t>
            </a:r>
            <a:r>
              <a:rPr sz="941" dirty="0">
                <a:latin typeface="Century Gothic"/>
                <a:cs typeface="Century Gothic"/>
              </a:rPr>
              <a:t>to</a:t>
            </a:r>
            <a:r>
              <a:rPr sz="941" spc="4" dirty="0">
                <a:latin typeface="Century Gothic"/>
                <a:cs typeface="Century Gothic"/>
              </a:rPr>
              <a:t> </a:t>
            </a:r>
            <a:r>
              <a:rPr sz="941" spc="-18" dirty="0">
                <a:latin typeface="Century Gothic"/>
                <a:cs typeface="Century Gothic"/>
              </a:rPr>
              <a:t>53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10020964" y="7442709"/>
            <a:ext cx="709099" cy="148074"/>
          </a:xfrm>
          <a:custGeom>
            <a:avLst/>
            <a:gdLst/>
            <a:ahLst/>
            <a:cxnLst/>
            <a:rect l="l" t="t" r="r" b="b"/>
            <a:pathLst>
              <a:path w="979170" h="204470">
                <a:moveTo>
                  <a:pt x="978556" y="0"/>
                </a:moveTo>
                <a:lnTo>
                  <a:pt x="0" y="0"/>
                </a:lnTo>
                <a:lnTo>
                  <a:pt x="0" y="204414"/>
                </a:lnTo>
                <a:lnTo>
                  <a:pt x="978556" y="204414"/>
                </a:lnTo>
                <a:lnTo>
                  <a:pt x="9785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88" name="object 88"/>
          <p:cNvSpPr txBox="1"/>
          <p:nvPr/>
        </p:nvSpPr>
        <p:spPr>
          <a:xfrm>
            <a:off x="10011764" y="7431652"/>
            <a:ext cx="727493" cy="157320"/>
          </a:xfrm>
          <a:prstGeom prst="rect">
            <a:avLst/>
          </a:prstGeom>
        </p:spPr>
        <p:txBody>
          <a:bodyPr vert="horz" wrap="square" lIns="0" tIns="12416" rIns="0" bIns="0" rtlCol="0">
            <a:spAutoFit/>
          </a:bodyPr>
          <a:lstStyle/>
          <a:p>
            <a:pPr marL="9197">
              <a:spcBef>
                <a:spcPts val="98"/>
              </a:spcBef>
            </a:pPr>
            <a:r>
              <a:rPr sz="941" spc="-7" dirty="0">
                <a:latin typeface="Century Gothic"/>
                <a:cs typeface="Century Gothic"/>
              </a:rPr>
              <a:t>SANTANDER</a:t>
            </a:r>
            <a:endParaRPr sz="941">
              <a:latin typeface="Century Gothic"/>
              <a:cs typeface="Century Gothic"/>
            </a:endParaRPr>
          </a:p>
        </p:txBody>
      </p:sp>
      <p:grpSp>
        <p:nvGrpSpPr>
          <p:cNvPr id="89" name="object 89"/>
          <p:cNvGrpSpPr/>
          <p:nvPr/>
        </p:nvGrpSpPr>
        <p:grpSpPr>
          <a:xfrm>
            <a:off x="5892507" y="6015505"/>
            <a:ext cx="615289" cy="286951"/>
            <a:chOff x="5562180" y="8306595"/>
            <a:chExt cx="849630" cy="396240"/>
          </a:xfrm>
        </p:grpSpPr>
        <p:pic>
          <p:nvPicPr>
            <p:cNvPr id="90" name="object 9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334309" y="8306595"/>
              <a:ext cx="76908" cy="76908"/>
            </a:xfrm>
            <a:prstGeom prst="rect">
              <a:avLst/>
            </a:prstGeom>
          </p:spPr>
        </p:pic>
        <p:sp>
          <p:nvSpPr>
            <p:cNvPr id="91" name="object 91"/>
            <p:cNvSpPr/>
            <p:nvPr/>
          </p:nvSpPr>
          <p:spPr>
            <a:xfrm>
              <a:off x="5564720" y="8345555"/>
              <a:ext cx="807720" cy="354330"/>
            </a:xfrm>
            <a:custGeom>
              <a:avLst/>
              <a:gdLst/>
              <a:ahLst/>
              <a:cxnLst/>
              <a:rect l="l" t="t" r="r" b="b"/>
              <a:pathLst>
                <a:path w="807720" h="354329">
                  <a:moveTo>
                    <a:pt x="135601" y="354182"/>
                  </a:moveTo>
                  <a:lnTo>
                    <a:pt x="0" y="354182"/>
                  </a:lnTo>
                </a:path>
                <a:path w="807720" h="354329">
                  <a:moveTo>
                    <a:pt x="807537" y="0"/>
                  </a:moveTo>
                  <a:lnTo>
                    <a:pt x="135601" y="354182"/>
                  </a:lnTo>
                </a:path>
              </a:pathLst>
            </a:custGeom>
            <a:ln w="50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92" name="object 92"/>
          <p:cNvSpPr txBox="1"/>
          <p:nvPr/>
        </p:nvSpPr>
        <p:spPr>
          <a:xfrm>
            <a:off x="5089689" y="6221066"/>
            <a:ext cx="778998" cy="14617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80" rIns="0" bIns="0" rtlCol="0">
            <a:spAutoFit/>
          </a:bodyPr>
          <a:lstStyle/>
          <a:p>
            <a:pPr>
              <a:spcBef>
                <a:spcPts val="11"/>
              </a:spcBef>
            </a:pPr>
            <a:r>
              <a:rPr sz="941" dirty="0">
                <a:latin typeface="Century Gothic"/>
                <a:cs typeface="Century Gothic"/>
              </a:rPr>
              <a:t>SITE</a:t>
            </a:r>
            <a:r>
              <a:rPr sz="941" spc="29" dirty="0">
                <a:latin typeface="Century Gothic"/>
                <a:cs typeface="Century Gothic"/>
              </a:rPr>
              <a:t> </a:t>
            </a:r>
            <a:r>
              <a:rPr sz="941" spc="-7" dirty="0">
                <a:latin typeface="Century Gothic"/>
                <a:cs typeface="Century Gothic"/>
              </a:rPr>
              <a:t>WELFARE</a:t>
            </a:r>
            <a:endParaRPr sz="941">
              <a:latin typeface="Century Gothic"/>
              <a:cs typeface="Century Gothic"/>
            </a:endParaRPr>
          </a:p>
        </p:txBody>
      </p:sp>
      <p:grpSp>
        <p:nvGrpSpPr>
          <p:cNvPr id="93" name="object 93"/>
          <p:cNvGrpSpPr/>
          <p:nvPr/>
        </p:nvGrpSpPr>
        <p:grpSpPr>
          <a:xfrm>
            <a:off x="7166914" y="3528974"/>
            <a:ext cx="293389" cy="415711"/>
            <a:chOff x="7321963" y="4873034"/>
            <a:chExt cx="405130" cy="574040"/>
          </a:xfrm>
        </p:grpSpPr>
        <p:pic>
          <p:nvPicPr>
            <p:cNvPr id="94" name="object 9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649846" y="5369912"/>
              <a:ext cx="76908" cy="76908"/>
            </a:xfrm>
            <a:prstGeom prst="rect">
              <a:avLst/>
            </a:prstGeom>
          </p:spPr>
        </p:pic>
        <p:sp>
          <p:nvSpPr>
            <p:cNvPr id="95" name="object 95"/>
            <p:cNvSpPr/>
            <p:nvPr/>
          </p:nvSpPr>
          <p:spPr>
            <a:xfrm>
              <a:off x="7324503" y="4875574"/>
              <a:ext cx="363855" cy="533400"/>
            </a:xfrm>
            <a:custGeom>
              <a:avLst/>
              <a:gdLst/>
              <a:ahLst/>
              <a:cxnLst/>
              <a:rect l="l" t="t" r="r" b="b"/>
              <a:pathLst>
                <a:path w="363854" h="533400">
                  <a:moveTo>
                    <a:pt x="136613" y="0"/>
                  </a:moveTo>
                  <a:lnTo>
                    <a:pt x="0" y="0"/>
                  </a:lnTo>
                </a:path>
                <a:path w="363854" h="533400">
                  <a:moveTo>
                    <a:pt x="363290" y="533298"/>
                  </a:moveTo>
                  <a:lnTo>
                    <a:pt x="136613" y="0"/>
                  </a:lnTo>
                </a:path>
              </a:pathLst>
            </a:custGeom>
            <a:ln w="50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96" name="object 96"/>
          <p:cNvSpPr txBox="1"/>
          <p:nvPr/>
        </p:nvSpPr>
        <p:spPr>
          <a:xfrm>
            <a:off x="6457900" y="3451667"/>
            <a:ext cx="685647" cy="14617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80" rIns="0" bIns="0" rtlCol="0">
            <a:spAutoFit/>
          </a:bodyPr>
          <a:lstStyle/>
          <a:p>
            <a:pPr>
              <a:spcBef>
                <a:spcPts val="11"/>
              </a:spcBef>
            </a:pPr>
            <a:r>
              <a:rPr sz="941" spc="-7" dirty="0">
                <a:latin typeface="Century Gothic"/>
                <a:cs typeface="Century Gothic"/>
              </a:rPr>
              <a:t>HOARDING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2891172" y="4240935"/>
            <a:ext cx="745428" cy="145248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60" rIns="0" bIns="0" rtlCol="0">
            <a:spAutoFit/>
          </a:bodyPr>
          <a:lstStyle/>
          <a:p>
            <a:pPr>
              <a:spcBef>
                <a:spcPts val="4"/>
              </a:spcBef>
            </a:pPr>
            <a:r>
              <a:rPr sz="941" dirty="0">
                <a:latin typeface="Century Gothic"/>
                <a:cs typeface="Century Gothic"/>
              </a:rPr>
              <a:t>TOWN</a:t>
            </a:r>
            <a:r>
              <a:rPr sz="941" spc="14" dirty="0">
                <a:latin typeface="Century Gothic"/>
                <a:cs typeface="Century Gothic"/>
              </a:rPr>
              <a:t> </a:t>
            </a:r>
            <a:r>
              <a:rPr sz="941" spc="-14" dirty="0">
                <a:latin typeface="Century Gothic"/>
                <a:cs typeface="Century Gothic"/>
              </a:rPr>
              <a:t>MILLS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2767322" y="4388968"/>
            <a:ext cx="968919" cy="145248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60" rIns="0" bIns="0" rtlCol="0">
            <a:spAutoFit/>
          </a:bodyPr>
          <a:lstStyle/>
          <a:p>
            <a:pPr>
              <a:spcBef>
                <a:spcPts val="4"/>
              </a:spcBef>
            </a:pPr>
            <a:r>
              <a:rPr sz="941" dirty="0">
                <a:latin typeface="Century Gothic"/>
                <a:cs typeface="Century Gothic"/>
              </a:rPr>
              <a:t>RIVER</a:t>
            </a:r>
            <a:r>
              <a:rPr sz="941" spc="62" dirty="0">
                <a:latin typeface="Century Gothic"/>
                <a:cs typeface="Century Gothic"/>
              </a:rPr>
              <a:t> </a:t>
            </a:r>
            <a:r>
              <a:rPr sz="941" dirty="0">
                <a:latin typeface="Century Gothic"/>
                <a:cs typeface="Century Gothic"/>
              </a:rPr>
              <a:t>SIDE</a:t>
            </a:r>
            <a:r>
              <a:rPr sz="941" spc="62" dirty="0">
                <a:latin typeface="Century Gothic"/>
                <a:cs typeface="Century Gothic"/>
              </a:rPr>
              <a:t> </a:t>
            </a:r>
            <a:r>
              <a:rPr sz="941" spc="-14" dirty="0">
                <a:latin typeface="Century Gothic"/>
                <a:cs typeface="Century Gothic"/>
              </a:rPr>
              <a:t>PARK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9066075" y="6833720"/>
            <a:ext cx="612989" cy="14617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80" rIns="0" bIns="0" rtlCol="0">
            <a:spAutoFit/>
          </a:bodyPr>
          <a:lstStyle/>
          <a:p>
            <a:pPr>
              <a:spcBef>
                <a:spcPts val="11"/>
              </a:spcBef>
            </a:pPr>
            <a:r>
              <a:rPr sz="941" dirty="0">
                <a:latin typeface="Century Gothic"/>
                <a:cs typeface="Century Gothic"/>
              </a:rPr>
              <a:t>CAR</a:t>
            </a:r>
            <a:r>
              <a:rPr sz="941" spc="54" dirty="0">
                <a:latin typeface="Century Gothic"/>
                <a:cs typeface="Century Gothic"/>
              </a:rPr>
              <a:t> </a:t>
            </a:r>
            <a:r>
              <a:rPr sz="941" spc="-14" dirty="0">
                <a:latin typeface="Century Gothic"/>
                <a:cs typeface="Century Gothic"/>
              </a:rPr>
              <a:t>PARK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2234877" y="359333"/>
            <a:ext cx="449740" cy="97949"/>
          </a:xfrm>
          <a:prstGeom prst="rect">
            <a:avLst/>
          </a:prstGeom>
        </p:spPr>
        <p:txBody>
          <a:bodyPr vert="horz" wrap="square" lIns="0" tIns="8737" rIns="0" bIns="0" rtlCol="0">
            <a:spAutoFit/>
          </a:bodyPr>
          <a:lstStyle/>
          <a:p>
            <a:pPr marL="9197">
              <a:spcBef>
                <a:spcPts val="69"/>
              </a:spcBef>
            </a:pPr>
            <a:r>
              <a:rPr sz="579" dirty="0">
                <a:latin typeface="Century Gothic"/>
                <a:cs typeface="Century Gothic"/>
              </a:rPr>
              <a:t>KEY</a:t>
            </a:r>
            <a:r>
              <a:rPr sz="579" spc="-14" dirty="0">
                <a:latin typeface="Century Gothic"/>
                <a:cs typeface="Century Gothic"/>
              </a:rPr>
              <a:t> </a:t>
            </a:r>
            <a:r>
              <a:rPr sz="579" spc="-7" dirty="0">
                <a:latin typeface="Century Gothic"/>
                <a:cs typeface="Century Gothic"/>
              </a:rPr>
              <a:t>LEGEND</a:t>
            </a:r>
            <a:endParaRPr sz="579">
              <a:latin typeface="Century Gothic"/>
              <a:cs typeface="Century Gothic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2742735" y="576451"/>
            <a:ext cx="819925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dirty="0">
                <a:latin typeface="Century Gothic"/>
                <a:cs typeface="Century Gothic"/>
              </a:rPr>
              <a:t>DENOTES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TRAFFIC</a:t>
            </a:r>
            <a:r>
              <a:rPr sz="471" spc="11" dirty="0">
                <a:latin typeface="Century Gothic"/>
                <a:cs typeface="Century Gothic"/>
              </a:rPr>
              <a:t> </a:t>
            </a:r>
            <a:r>
              <a:rPr sz="471" spc="-7" dirty="0">
                <a:latin typeface="Century Gothic"/>
                <a:cs typeface="Century Gothic"/>
              </a:rPr>
              <a:t>MARSHAL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2742735" y="797769"/>
            <a:ext cx="744508" cy="513559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dirty="0">
                <a:latin typeface="Century Gothic"/>
                <a:cs typeface="Century Gothic"/>
              </a:rPr>
              <a:t>ERITH</a:t>
            </a:r>
            <a:r>
              <a:rPr sz="471" spc="7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HOARDING</a:t>
            </a:r>
            <a:r>
              <a:rPr sz="471" spc="7" dirty="0">
                <a:latin typeface="Century Gothic"/>
                <a:cs typeface="Century Gothic"/>
              </a:rPr>
              <a:t> </a:t>
            </a:r>
            <a:r>
              <a:rPr sz="471" spc="-14" dirty="0">
                <a:latin typeface="Century Gothic"/>
                <a:cs typeface="Century Gothic"/>
              </a:rPr>
              <a:t>LINE</a:t>
            </a:r>
            <a:endParaRPr sz="471">
              <a:latin typeface="Century Gothic"/>
              <a:cs typeface="Century Gothic"/>
            </a:endParaRPr>
          </a:p>
          <a:p>
            <a:pPr marL="9197">
              <a:spcBef>
                <a:spcPts val="409"/>
              </a:spcBef>
            </a:pPr>
            <a:r>
              <a:rPr sz="471" dirty="0">
                <a:latin typeface="Century Gothic"/>
                <a:cs typeface="Century Gothic"/>
              </a:rPr>
              <a:t>SITE</a:t>
            </a:r>
            <a:r>
              <a:rPr sz="471" spc="11" dirty="0">
                <a:latin typeface="Century Gothic"/>
                <a:cs typeface="Century Gothic"/>
              </a:rPr>
              <a:t> </a:t>
            </a:r>
            <a:r>
              <a:rPr sz="471" spc="-14" dirty="0">
                <a:latin typeface="Century Gothic"/>
                <a:cs typeface="Century Gothic"/>
              </a:rPr>
              <a:t>GATE</a:t>
            </a:r>
            <a:endParaRPr sz="471">
              <a:latin typeface="Century Gothic"/>
              <a:cs typeface="Century Gothic"/>
            </a:endParaRPr>
          </a:p>
          <a:p>
            <a:pPr marL="9197" marR="3679">
              <a:spcBef>
                <a:spcPts val="192"/>
              </a:spcBef>
            </a:pPr>
            <a:r>
              <a:rPr sz="471" dirty="0">
                <a:latin typeface="Century Gothic"/>
                <a:cs typeface="Century Gothic"/>
              </a:rPr>
              <a:t>DENOTES</a:t>
            </a:r>
            <a:r>
              <a:rPr sz="471" spc="11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NOISE,</a:t>
            </a:r>
            <a:r>
              <a:rPr sz="471" spc="7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DUST</a:t>
            </a:r>
            <a:r>
              <a:rPr sz="471" spc="14" dirty="0">
                <a:latin typeface="Century Gothic"/>
                <a:cs typeface="Century Gothic"/>
              </a:rPr>
              <a:t> </a:t>
            </a:r>
            <a:r>
              <a:rPr sz="471" spc="-36" dirty="0">
                <a:latin typeface="Century Gothic"/>
                <a:cs typeface="Century Gothic"/>
              </a:rPr>
              <a:t>&amp;</a:t>
            </a:r>
            <a:r>
              <a:rPr sz="471" spc="362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VIBRATION</a:t>
            </a:r>
            <a:r>
              <a:rPr sz="471" spc="18" dirty="0">
                <a:latin typeface="Century Gothic"/>
                <a:cs typeface="Century Gothic"/>
              </a:rPr>
              <a:t> </a:t>
            </a:r>
            <a:r>
              <a:rPr sz="471" spc="-7" dirty="0">
                <a:latin typeface="Century Gothic"/>
                <a:cs typeface="Century Gothic"/>
              </a:rPr>
              <a:t>MONITORING</a:t>
            </a:r>
            <a:endParaRPr sz="471">
              <a:latin typeface="Century Gothic"/>
              <a:cs typeface="Century Gothic"/>
            </a:endParaRPr>
          </a:p>
          <a:p>
            <a:pPr marL="9197">
              <a:spcBef>
                <a:spcPts val="525"/>
              </a:spcBef>
            </a:pPr>
            <a:r>
              <a:rPr sz="471" spc="-7" dirty="0">
                <a:latin typeface="Century Gothic"/>
                <a:cs typeface="Century Gothic"/>
              </a:rPr>
              <a:t>ACCESS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2742735" y="1408223"/>
            <a:ext cx="232228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7" dirty="0">
                <a:latin typeface="Century Gothic"/>
                <a:cs typeface="Century Gothic"/>
              </a:rPr>
              <a:t>EGRESS</a:t>
            </a:r>
            <a:endParaRPr sz="471">
              <a:latin typeface="Century Gothic"/>
              <a:cs typeface="Century Gothic"/>
            </a:endParaRPr>
          </a:p>
        </p:txBody>
      </p:sp>
      <p:grpSp>
        <p:nvGrpSpPr>
          <p:cNvPr id="104" name="object 104"/>
          <p:cNvGrpSpPr/>
          <p:nvPr/>
        </p:nvGrpSpPr>
        <p:grpSpPr>
          <a:xfrm>
            <a:off x="1863545" y="-895"/>
            <a:ext cx="14561370" cy="10285161"/>
            <a:chOff x="-1270" y="-1236"/>
            <a:chExt cx="20107275" cy="14202410"/>
          </a:xfrm>
        </p:grpSpPr>
        <p:pic>
          <p:nvPicPr>
            <p:cNvPr id="105" name="object 10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63290" y="13237335"/>
              <a:ext cx="1841751" cy="629433"/>
            </a:xfrm>
            <a:prstGeom prst="rect">
              <a:avLst/>
            </a:prstGeom>
          </p:spPr>
        </p:pic>
        <p:sp>
          <p:nvSpPr>
            <p:cNvPr id="106" name="object 106"/>
            <p:cNvSpPr/>
            <p:nvPr/>
          </p:nvSpPr>
          <p:spPr>
            <a:xfrm>
              <a:off x="3100618" y="13230248"/>
              <a:ext cx="822325" cy="641985"/>
            </a:xfrm>
            <a:custGeom>
              <a:avLst/>
              <a:gdLst/>
              <a:ahLst/>
              <a:cxnLst/>
              <a:rect l="l" t="t" r="r" b="b"/>
              <a:pathLst>
                <a:path w="822325" h="641984">
                  <a:moveTo>
                    <a:pt x="821704" y="0"/>
                  </a:moveTo>
                  <a:lnTo>
                    <a:pt x="0" y="0"/>
                  </a:lnTo>
                  <a:lnTo>
                    <a:pt x="0" y="641577"/>
                  </a:lnTo>
                  <a:lnTo>
                    <a:pt x="821704" y="641577"/>
                  </a:lnTo>
                  <a:lnTo>
                    <a:pt x="821704" y="0"/>
                  </a:lnTo>
                  <a:close/>
                </a:path>
              </a:pathLst>
            </a:custGeom>
            <a:solidFill>
              <a:srgbClr val="18509F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07" name="object 107"/>
            <p:cNvSpPr/>
            <p:nvPr/>
          </p:nvSpPr>
          <p:spPr>
            <a:xfrm>
              <a:off x="3100618" y="13230248"/>
              <a:ext cx="822325" cy="641985"/>
            </a:xfrm>
            <a:custGeom>
              <a:avLst/>
              <a:gdLst/>
              <a:ahLst/>
              <a:cxnLst/>
              <a:rect l="l" t="t" r="r" b="b"/>
              <a:pathLst>
                <a:path w="822325" h="641984">
                  <a:moveTo>
                    <a:pt x="821704" y="0"/>
                  </a:moveTo>
                  <a:lnTo>
                    <a:pt x="0" y="0"/>
                  </a:lnTo>
                  <a:lnTo>
                    <a:pt x="0" y="641577"/>
                  </a:lnTo>
                  <a:lnTo>
                    <a:pt x="821704" y="641577"/>
                  </a:lnTo>
                  <a:lnTo>
                    <a:pt x="82170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08" name="object 108"/>
            <p:cNvSpPr/>
            <p:nvPr/>
          </p:nvSpPr>
          <p:spPr>
            <a:xfrm>
              <a:off x="0" y="14199698"/>
              <a:ext cx="357505" cy="0"/>
            </a:xfrm>
            <a:custGeom>
              <a:avLst/>
              <a:gdLst/>
              <a:ahLst/>
              <a:cxnLst/>
              <a:rect l="l" t="t" r="r" b="b"/>
              <a:pathLst>
                <a:path w="357505">
                  <a:moveTo>
                    <a:pt x="35721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09" name="object 109"/>
            <p:cNvSpPr/>
            <p:nvPr/>
          </p:nvSpPr>
          <p:spPr>
            <a:xfrm>
              <a:off x="0" y="13808073"/>
              <a:ext cx="0" cy="391795"/>
            </a:xfrm>
            <a:custGeom>
              <a:avLst/>
              <a:gdLst/>
              <a:ahLst/>
              <a:cxnLst/>
              <a:rect l="l" t="t" r="r" b="b"/>
              <a:pathLst>
                <a:path h="391794">
                  <a:moveTo>
                    <a:pt x="0" y="39162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10" name="object 110"/>
            <p:cNvSpPr/>
            <p:nvPr/>
          </p:nvSpPr>
          <p:spPr>
            <a:xfrm>
              <a:off x="0" y="33"/>
              <a:ext cx="0" cy="358775"/>
            </a:xfrm>
            <a:custGeom>
              <a:avLst/>
              <a:gdLst/>
              <a:ahLst/>
              <a:cxnLst/>
              <a:rect l="l" t="t" r="r" b="b"/>
              <a:pathLst>
                <a:path h="358775">
                  <a:moveTo>
                    <a:pt x="0" y="35823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11" name="object 111"/>
            <p:cNvSpPr/>
            <p:nvPr/>
          </p:nvSpPr>
          <p:spPr>
            <a:xfrm>
              <a:off x="0" y="33"/>
              <a:ext cx="357505" cy="0"/>
            </a:xfrm>
            <a:custGeom>
              <a:avLst/>
              <a:gdLst/>
              <a:ahLst/>
              <a:cxnLst/>
              <a:rect l="l" t="t" r="r" b="b"/>
              <a:pathLst>
                <a:path w="357505">
                  <a:moveTo>
                    <a:pt x="0" y="0"/>
                  </a:moveTo>
                  <a:lnTo>
                    <a:pt x="3572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12" name="object 112"/>
            <p:cNvSpPr/>
            <p:nvPr/>
          </p:nvSpPr>
          <p:spPr>
            <a:xfrm>
              <a:off x="19746206" y="33"/>
              <a:ext cx="358775" cy="0"/>
            </a:xfrm>
            <a:custGeom>
              <a:avLst/>
              <a:gdLst/>
              <a:ahLst/>
              <a:cxnLst/>
              <a:rect l="l" t="t" r="r" b="b"/>
              <a:pathLst>
                <a:path w="358775">
                  <a:moveTo>
                    <a:pt x="0" y="0"/>
                  </a:moveTo>
                  <a:lnTo>
                    <a:pt x="35823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13" name="object 113"/>
            <p:cNvSpPr/>
            <p:nvPr/>
          </p:nvSpPr>
          <p:spPr>
            <a:xfrm>
              <a:off x="19746206" y="14199698"/>
              <a:ext cx="358775" cy="0"/>
            </a:xfrm>
            <a:custGeom>
              <a:avLst/>
              <a:gdLst/>
              <a:ahLst/>
              <a:cxnLst/>
              <a:rect l="l" t="t" r="r" b="b"/>
              <a:pathLst>
                <a:path w="358775">
                  <a:moveTo>
                    <a:pt x="35823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14" name="object 114"/>
            <p:cNvSpPr/>
            <p:nvPr/>
          </p:nvSpPr>
          <p:spPr>
            <a:xfrm>
              <a:off x="0" y="13841467"/>
              <a:ext cx="0" cy="358775"/>
            </a:xfrm>
            <a:custGeom>
              <a:avLst/>
              <a:gdLst/>
              <a:ahLst/>
              <a:cxnLst/>
              <a:rect l="l" t="t" r="r" b="b"/>
              <a:pathLst>
                <a:path h="358775">
                  <a:moveTo>
                    <a:pt x="0" y="35823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15" name="object 115"/>
            <p:cNvSpPr/>
            <p:nvPr/>
          </p:nvSpPr>
          <p:spPr>
            <a:xfrm>
              <a:off x="186199" y="174088"/>
              <a:ext cx="19716115" cy="13825855"/>
            </a:xfrm>
            <a:custGeom>
              <a:avLst/>
              <a:gdLst/>
              <a:ahLst/>
              <a:cxnLst/>
              <a:rect l="l" t="t" r="r" b="b"/>
              <a:pathLst>
                <a:path w="19716115" h="13825855">
                  <a:moveTo>
                    <a:pt x="19589354" y="13697737"/>
                  </a:moveTo>
                  <a:lnTo>
                    <a:pt x="19589354" y="9129784"/>
                  </a:lnTo>
                </a:path>
                <a:path w="19716115" h="13825855">
                  <a:moveTo>
                    <a:pt x="17199125" y="13697737"/>
                  </a:moveTo>
                  <a:lnTo>
                    <a:pt x="19589354" y="13697737"/>
                  </a:lnTo>
                </a:path>
                <a:path w="19716115" h="13825855">
                  <a:moveTo>
                    <a:pt x="19589354" y="9129784"/>
                  </a:moveTo>
                  <a:lnTo>
                    <a:pt x="19589354" y="342039"/>
                  </a:lnTo>
                  <a:lnTo>
                    <a:pt x="19589354" y="127505"/>
                  </a:lnTo>
                </a:path>
                <a:path w="19716115" h="13825855">
                  <a:moveTo>
                    <a:pt x="19589354" y="1011"/>
                  </a:moveTo>
                  <a:lnTo>
                    <a:pt x="19589354" y="127505"/>
                  </a:lnTo>
                </a:path>
                <a:path w="19716115" h="13825855">
                  <a:moveTo>
                    <a:pt x="19589354" y="5026321"/>
                  </a:moveTo>
                  <a:lnTo>
                    <a:pt x="19715848" y="5026321"/>
                  </a:lnTo>
                </a:path>
                <a:path w="19716115" h="13825855">
                  <a:moveTo>
                    <a:pt x="19589354" y="3247351"/>
                  </a:moveTo>
                  <a:lnTo>
                    <a:pt x="19715848" y="3247351"/>
                  </a:lnTo>
                </a:path>
                <a:path w="19716115" h="13825855">
                  <a:moveTo>
                    <a:pt x="19589354" y="1757759"/>
                  </a:moveTo>
                  <a:lnTo>
                    <a:pt x="19715848" y="1757759"/>
                  </a:lnTo>
                </a:path>
                <a:path w="19716115" h="13825855">
                  <a:moveTo>
                    <a:pt x="19715848" y="127505"/>
                  </a:moveTo>
                  <a:lnTo>
                    <a:pt x="19589354" y="127505"/>
                  </a:lnTo>
                </a:path>
                <a:path w="19716115" h="13825855">
                  <a:moveTo>
                    <a:pt x="19589354" y="13697737"/>
                  </a:moveTo>
                  <a:lnTo>
                    <a:pt x="126493" y="13697737"/>
                  </a:lnTo>
                  <a:lnTo>
                    <a:pt x="126493" y="127505"/>
                  </a:lnTo>
                  <a:lnTo>
                    <a:pt x="17199125" y="127505"/>
                  </a:lnTo>
                </a:path>
                <a:path w="19716115" h="13825855">
                  <a:moveTo>
                    <a:pt x="19589354" y="127505"/>
                  </a:moveTo>
                  <a:lnTo>
                    <a:pt x="19589354" y="13697737"/>
                  </a:lnTo>
                </a:path>
                <a:path w="19716115" h="13825855">
                  <a:moveTo>
                    <a:pt x="0" y="10362341"/>
                  </a:moveTo>
                  <a:lnTo>
                    <a:pt x="126493" y="10362341"/>
                  </a:lnTo>
                </a:path>
                <a:path w="19716115" h="13825855">
                  <a:moveTo>
                    <a:pt x="0" y="11978427"/>
                  </a:moveTo>
                  <a:lnTo>
                    <a:pt x="126493" y="11978427"/>
                  </a:lnTo>
                </a:path>
                <a:path w="19716115" h="13825855">
                  <a:moveTo>
                    <a:pt x="0" y="8582319"/>
                  </a:moveTo>
                  <a:lnTo>
                    <a:pt x="126493" y="8582319"/>
                  </a:lnTo>
                </a:path>
                <a:path w="19716115" h="13825855">
                  <a:moveTo>
                    <a:pt x="0" y="6803318"/>
                  </a:moveTo>
                  <a:lnTo>
                    <a:pt x="126493" y="6803318"/>
                  </a:lnTo>
                </a:path>
                <a:path w="19716115" h="13825855">
                  <a:moveTo>
                    <a:pt x="0" y="5024298"/>
                  </a:moveTo>
                  <a:lnTo>
                    <a:pt x="126493" y="5024298"/>
                  </a:lnTo>
                </a:path>
                <a:path w="19716115" h="13825855">
                  <a:moveTo>
                    <a:pt x="0" y="3245328"/>
                  </a:moveTo>
                  <a:lnTo>
                    <a:pt x="126493" y="3245328"/>
                  </a:lnTo>
                </a:path>
                <a:path w="19716115" h="13825855">
                  <a:moveTo>
                    <a:pt x="0" y="1756747"/>
                  </a:moveTo>
                  <a:lnTo>
                    <a:pt x="126493" y="1756747"/>
                  </a:lnTo>
                </a:path>
                <a:path w="19716115" h="13825855">
                  <a:moveTo>
                    <a:pt x="1707161" y="13823219"/>
                  </a:moveTo>
                  <a:lnTo>
                    <a:pt x="1707161" y="13697737"/>
                  </a:lnTo>
                </a:path>
                <a:path w="19716115" h="13825855">
                  <a:moveTo>
                    <a:pt x="3333367" y="13824231"/>
                  </a:moveTo>
                  <a:lnTo>
                    <a:pt x="3333367" y="13697737"/>
                  </a:lnTo>
                </a:path>
                <a:path w="19716115" h="13825855">
                  <a:moveTo>
                    <a:pt x="4958561" y="13824231"/>
                  </a:moveTo>
                  <a:lnTo>
                    <a:pt x="4958561" y="13697737"/>
                  </a:lnTo>
                </a:path>
                <a:path w="19716115" h="13825855">
                  <a:moveTo>
                    <a:pt x="6584767" y="13824231"/>
                  </a:moveTo>
                  <a:lnTo>
                    <a:pt x="6584767" y="13697737"/>
                  </a:lnTo>
                </a:path>
                <a:path w="19716115" h="13825855">
                  <a:moveTo>
                    <a:pt x="8209961" y="13824231"/>
                  </a:moveTo>
                  <a:lnTo>
                    <a:pt x="8209961" y="13697737"/>
                  </a:lnTo>
                </a:path>
                <a:path w="19716115" h="13825855">
                  <a:moveTo>
                    <a:pt x="9835155" y="13824231"/>
                  </a:moveTo>
                  <a:lnTo>
                    <a:pt x="9835155" y="13697737"/>
                  </a:lnTo>
                </a:path>
                <a:path w="19716115" h="13825855">
                  <a:moveTo>
                    <a:pt x="11461361" y="13824231"/>
                  </a:moveTo>
                  <a:lnTo>
                    <a:pt x="11461361" y="13697737"/>
                  </a:lnTo>
                </a:path>
                <a:path w="19716115" h="13825855">
                  <a:moveTo>
                    <a:pt x="13086555" y="13824231"/>
                  </a:moveTo>
                  <a:lnTo>
                    <a:pt x="13086555" y="13697737"/>
                  </a:lnTo>
                </a:path>
                <a:path w="19716115" h="13825855">
                  <a:moveTo>
                    <a:pt x="14712760" y="13824231"/>
                  </a:moveTo>
                  <a:lnTo>
                    <a:pt x="14712760" y="13697737"/>
                  </a:lnTo>
                </a:path>
                <a:path w="19716115" h="13825855">
                  <a:moveTo>
                    <a:pt x="16337954" y="13824231"/>
                  </a:moveTo>
                  <a:lnTo>
                    <a:pt x="16337954" y="13697737"/>
                  </a:lnTo>
                </a:path>
                <a:path w="19716115" h="13825855">
                  <a:moveTo>
                    <a:pt x="17964160" y="13825243"/>
                  </a:moveTo>
                  <a:lnTo>
                    <a:pt x="17964160" y="13697737"/>
                  </a:lnTo>
                </a:path>
                <a:path w="19716115" h="13825855">
                  <a:moveTo>
                    <a:pt x="19715848" y="13698749"/>
                  </a:moveTo>
                  <a:lnTo>
                    <a:pt x="19589354" y="13698749"/>
                  </a:lnTo>
                  <a:lnTo>
                    <a:pt x="19589354" y="13825243"/>
                  </a:lnTo>
                </a:path>
                <a:path w="19716115" h="13825855">
                  <a:moveTo>
                    <a:pt x="0" y="13697737"/>
                  </a:moveTo>
                  <a:lnTo>
                    <a:pt x="126493" y="13697737"/>
                  </a:lnTo>
                  <a:lnTo>
                    <a:pt x="126493" y="13823219"/>
                  </a:lnTo>
                </a:path>
                <a:path w="19716115" h="13825855">
                  <a:moveTo>
                    <a:pt x="126493" y="127505"/>
                  </a:moveTo>
                  <a:lnTo>
                    <a:pt x="0" y="127505"/>
                  </a:lnTo>
                </a:path>
                <a:path w="19716115" h="13825855">
                  <a:moveTo>
                    <a:pt x="1707161" y="127505"/>
                  </a:moveTo>
                  <a:lnTo>
                    <a:pt x="1707161" y="0"/>
                  </a:lnTo>
                </a:path>
                <a:path w="19716115" h="13825855">
                  <a:moveTo>
                    <a:pt x="3333367" y="127505"/>
                  </a:moveTo>
                  <a:lnTo>
                    <a:pt x="3333367" y="0"/>
                  </a:lnTo>
                </a:path>
                <a:path w="19716115" h="13825855">
                  <a:moveTo>
                    <a:pt x="4958561" y="127505"/>
                  </a:moveTo>
                  <a:lnTo>
                    <a:pt x="4958561" y="0"/>
                  </a:lnTo>
                </a:path>
                <a:path w="19716115" h="13825855">
                  <a:moveTo>
                    <a:pt x="6584767" y="127505"/>
                  </a:moveTo>
                  <a:lnTo>
                    <a:pt x="6584767" y="0"/>
                  </a:lnTo>
                </a:path>
                <a:path w="19716115" h="13825855">
                  <a:moveTo>
                    <a:pt x="8209961" y="127505"/>
                  </a:moveTo>
                  <a:lnTo>
                    <a:pt x="8209961" y="0"/>
                  </a:lnTo>
                </a:path>
                <a:path w="19716115" h="13825855">
                  <a:moveTo>
                    <a:pt x="9835155" y="127505"/>
                  </a:moveTo>
                  <a:lnTo>
                    <a:pt x="9835155" y="0"/>
                  </a:lnTo>
                </a:path>
                <a:path w="19716115" h="13825855">
                  <a:moveTo>
                    <a:pt x="11461361" y="127505"/>
                  </a:moveTo>
                  <a:lnTo>
                    <a:pt x="11461361" y="0"/>
                  </a:lnTo>
                </a:path>
                <a:path w="19716115" h="13825855">
                  <a:moveTo>
                    <a:pt x="13086555" y="127505"/>
                  </a:moveTo>
                  <a:lnTo>
                    <a:pt x="13086555" y="0"/>
                  </a:lnTo>
                </a:path>
                <a:path w="19716115" h="13825855">
                  <a:moveTo>
                    <a:pt x="14712760" y="127505"/>
                  </a:moveTo>
                  <a:lnTo>
                    <a:pt x="14712760" y="0"/>
                  </a:lnTo>
                </a:path>
                <a:path w="19716115" h="13825855">
                  <a:moveTo>
                    <a:pt x="16337954" y="127505"/>
                  </a:moveTo>
                  <a:lnTo>
                    <a:pt x="16337954" y="0"/>
                  </a:lnTo>
                </a:path>
                <a:path w="19716115" h="13825855">
                  <a:moveTo>
                    <a:pt x="17964160" y="127505"/>
                  </a:moveTo>
                  <a:lnTo>
                    <a:pt x="17964160" y="59705"/>
                  </a:lnTo>
                </a:path>
                <a:path w="19716115" h="13825855">
                  <a:moveTo>
                    <a:pt x="126493" y="0"/>
                  </a:moveTo>
                  <a:lnTo>
                    <a:pt x="126493" y="127505"/>
                  </a:lnTo>
                </a:path>
                <a:path w="19716115" h="13825855">
                  <a:moveTo>
                    <a:pt x="19589354" y="10363353"/>
                  </a:moveTo>
                  <a:lnTo>
                    <a:pt x="19715848" y="10363353"/>
                  </a:lnTo>
                </a:path>
                <a:path w="19716115" h="13825855">
                  <a:moveTo>
                    <a:pt x="19589354" y="11979439"/>
                  </a:moveTo>
                  <a:lnTo>
                    <a:pt x="19715848" y="11979439"/>
                  </a:lnTo>
                </a:path>
                <a:path w="19716115" h="13825855">
                  <a:moveTo>
                    <a:pt x="19589354" y="8584342"/>
                  </a:moveTo>
                  <a:lnTo>
                    <a:pt x="19715848" y="8584342"/>
                  </a:lnTo>
                </a:path>
                <a:path w="19716115" h="13825855">
                  <a:moveTo>
                    <a:pt x="19589354" y="6805342"/>
                  </a:moveTo>
                  <a:lnTo>
                    <a:pt x="19715848" y="6805342"/>
                  </a:lnTo>
                </a:path>
                <a:path w="19716115" h="13825855">
                  <a:moveTo>
                    <a:pt x="17199125" y="127505"/>
                  </a:moveTo>
                  <a:lnTo>
                    <a:pt x="19589354" y="12750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16" name="object 116"/>
            <p:cNvSpPr/>
            <p:nvPr/>
          </p:nvSpPr>
          <p:spPr>
            <a:xfrm>
              <a:off x="17385324" y="13230248"/>
              <a:ext cx="0" cy="641985"/>
            </a:xfrm>
            <a:custGeom>
              <a:avLst/>
              <a:gdLst/>
              <a:ahLst/>
              <a:cxnLst/>
              <a:rect l="l" t="t" r="r" b="b"/>
              <a:pathLst>
                <a:path h="641984">
                  <a:moveTo>
                    <a:pt x="0" y="0"/>
                  </a:moveTo>
                  <a:lnTo>
                    <a:pt x="0" y="641577"/>
                  </a:lnTo>
                </a:path>
              </a:pathLst>
            </a:custGeom>
            <a:ln w="404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17" name="object 117"/>
            <p:cNvSpPr/>
            <p:nvPr/>
          </p:nvSpPr>
          <p:spPr>
            <a:xfrm>
              <a:off x="17385324" y="13752415"/>
              <a:ext cx="0" cy="120014"/>
            </a:xfrm>
            <a:custGeom>
              <a:avLst/>
              <a:gdLst/>
              <a:ahLst/>
              <a:cxnLst/>
              <a:rect l="l" t="t" r="r" b="b"/>
              <a:pathLst>
                <a:path h="120015">
                  <a:moveTo>
                    <a:pt x="0" y="1194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18" name="object 118"/>
            <p:cNvSpPr/>
            <p:nvPr/>
          </p:nvSpPr>
          <p:spPr>
            <a:xfrm>
              <a:off x="17385324" y="13559134"/>
              <a:ext cx="2390775" cy="0"/>
            </a:xfrm>
            <a:custGeom>
              <a:avLst/>
              <a:gdLst/>
              <a:ahLst/>
              <a:cxnLst/>
              <a:rect l="l" t="t" r="r" b="b"/>
              <a:pathLst>
                <a:path w="2390775">
                  <a:moveTo>
                    <a:pt x="2390229" y="0"/>
                  </a:moveTo>
                  <a:lnTo>
                    <a:pt x="0" y="0"/>
                  </a:lnTo>
                </a:path>
              </a:pathLst>
            </a:custGeom>
            <a:ln w="404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19" name="object 119"/>
            <p:cNvSpPr/>
            <p:nvPr/>
          </p:nvSpPr>
          <p:spPr>
            <a:xfrm>
              <a:off x="18222208" y="13230248"/>
              <a:ext cx="1035685" cy="328930"/>
            </a:xfrm>
            <a:custGeom>
              <a:avLst/>
              <a:gdLst/>
              <a:ahLst/>
              <a:cxnLst/>
              <a:rect l="l" t="t" r="r" b="b"/>
              <a:pathLst>
                <a:path w="1035684" h="328930">
                  <a:moveTo>
                    <a:pt x="518119" y="0"/>
                  </a:moveTo>
                  <a:lnTo>
                    <a:pt x="518119" y="328884"/>
                  </a:lnTo>
                </a:path>
                <a:path w="1035684" h="328930">
                  <a:moveTo>
                    <a:pt x="1035226" y="0"/>
                  </a:moveTo>
                  <a:lnTo>
                    <a:pt x="1035226" y="328884"/>
                  </a:lnTo>
                </a:path>
                <a:path w="1035684" h="328930">
                  <a:moveTo>
                    <a:pt x="0" y="0"/>
                  </a:moveTo>
                  <a:lnTo>
                    <a:pt x="0" y="32888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20" name="object 120"/>
            <p:cNvSpPr/>
            <p:nvPr/>
          </p:nvSpPr>
          <p:spPr>
            <a:xfrm>
              <a:off x="312692" y="13230248"/>
              <a:ext cx="19463385" cy="641985"/>
            </a:xfrm>
            <a:custGeom>
              <a:avLst/>
              <a:gdLst/>
              <a:ahLst/>
              <a:cxnLst/>
              <a:rect l="l" t="t" r="r" b="b"/>
              <a:pathLst>
                <a:path w="19463385" h="641984">
                  <a:moveTo>
                    <a:pt x="19462860" y="0"/>
                  </a:moveTo>
                  <a:lnTo>
                    <a:pt x="0" y="0"/>
                  </a:lnTo>
                </a:path>
                <a:path w="19463385" h="641984">
                  <a:moveTo>
                    <a:pt x="14968784" y="0"/>
                  </a:moveTo>
                  <a:lnTo>
                    <a:pt x="14968784" y="641577"/>
                  </a:lnTo>
                </a:path>
              </a:pathLst>
            </a:custGeom>
            <a:ln w="404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121" name="object 121"/>
          <p:cNvSpPr txBox="1"/>
          <p:nvPr/>
        </p:nvSpPr>
        <p:spPr>
          <a:xfrm>
            <a:off x="12951912" y="9553951"/>
            <a:ext cx="392718" cy="157320"/>
          </a:xfrm>
          <a:prstGeom prst="rect">
            <a:avLst/>
          </a:prstGeom>
        </p:spPr>
        <p:txBody>
          <a:bodyPr vert="horz" wrap="square" lIns="0" tIns="12416" rIns="0" bIns="0" rtlCol="0">
            <a:spAutoFit/>
          </a:bodyPr>
          <a:lstStyle/>
          <a:p>
            <a:pPr marL="9197">
              <a:spcBef>
                <a:spcPts val="98"/>
              </a:spcBef>
            </a:pPr>
            <a:r>
              <a:rPr sz="941" u="sng" spc="-7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NOTES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122" name="object 122"/>
          <p:cNvSpPr txBox="1"/>
          <p:nvPr/>
        </p:nvSpPr>
        <p:spPr>
          <a:xfrm>
            <a:off x="12951912" y="9775776"/>
            <a:ext cx="1412681" cy="227583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83696" marR="3679">
              <a:spcBef>
                <a:spcPts val="80"/>
              </a:spcBef>
            </a:pPr>
            <a:r>
              <a:rPr sz="471" dirty="0">
                <a:latin typeface="Century Gothic"/>
                <a:cs typeface="Century Gothic"/>
              </a:rPr>
              <a:t>WITH</a:t>
            </a:r>
            <a:r>
              <a:rPr sz="471" spc="-4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ALL</a:t>
            </a:r>
            <a:r>
              <a:rPr sz="471" spc="-7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RELEVANT</a:t>
            </a:r>
            <a:r>
              <a:rPr sz="471" spc="-4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ARCHITECTS</a:t>
            </a:r>
            <a:r>
              <a:rPr sz="471" spc="-7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&amp; </a:t>
            </a:r>
            <a:r>
              <a:rPr sz="471" spc="-7" dirty="0">
                <a:latin typeface="Century Gothic"/>
                <a:cs typeface="Century Gothic"/>
              </a:rPr>
              <a:t>ENGINEERS</a:t>
            </a:r>
            <a:r>
              <a:rPr sz="471" spc="362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DRAWINGS</a:t>
            </a:r>
            <a:r>
              <a:rPr sz="471" spc="-11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AND</a:t>
            </a:r>
            <a:r>
              <a:rPr sz="471" spc="-4" dirty="0">
                <a:latin typeface="Century Gothic"/>
                <a:cs typeface="Century Gothic"/>
              </a:rPr>
              <a:t> </a:t>
            </a:r>
            <a:r>
              <a:rPr sz="471" spc="-7" dirty="0">
                <a:latin typeface="Century Gothic"/>
                <a:cs typeface="Century Gothic"/>
              </a:rPr>
              <a:t>SPECIFICATIONS</a:t>
            </a:r>
            <a:endParaRPr sz="471">
              <a:latin typeface="Century Gothic"/>
              <a:cs typeface="Century Gothic"/>
            </a:endParaRPr>
          </a:p>
          <a:p>
            <a:pPr marL="9197">
              <a:spcBef>
                <a:spcPts val="7"/>
              </a:spcBef>
            </a:pPr>
            <a:r>
              <a:rPr sz="471" dirty="0">
                <a:latin typeface="Century Gothic"/>
                <a:cs typeface="Century Gothic"/>
              </a:rPr>
              <a:t>2.</a:t>
            </a:r>
            <a:r>
              <a:rPr sz="471" spc="65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DO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NOT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SCALE FROM</a:t>
            </a:r>
            <a:r>
              <a:rPr sz="471" spc="11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THIS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spc="-7" dirty="0">
                <a:latin typeface="Century Gothic"/>
                <a:cs typeface="Century Gothic"/>
              </a:rPr>
              <a:t>DRAWING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23" name="object 123"/>
          <p:cNvSpPr txBox="1"/>
          <p:nvPr/>
        </p:nvSpPr>
        <p:spPr>
          <a:xfrm>
            <a:off x="16204252" y="787507"/>
            <a:ext cx="63460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36" dirty="0">
                <a:latin typeface="Century Gothic"/>
                <a:cs typeface="Century Gothic"/>
              </a:rPr>
              <a:t>A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24" name="object 124"/>
          <p:cNvSpPr txBox="1"/>
          <p:nvPr/>
        </p:nvSpPr>
        <p:spPr>
          <a:xfrm>
            <a:off x="16203519" y="1909483"/>
            <a:ext cx="53343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36" dirty="0">
                <a:latin typeface="Century Gothic"/>
                <a:cs typeface="Century Gothic"/>
              </a:rPr>
              <a:t>B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25" name="object 125"/>
          <p:cNvSpPr txBox="1"/>
          <p:nvPr/>
        </p:nvSpPr>
        <p:spPr>
          <a:xfrm>
            <a:off x="16199122" y="3063992"/>
            <a:ext cx="68519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C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26" name="object 126"/>
          <p:cNvSpPr txBox="1"/>
          <p:nvPr/>
        </p:nvSpPr>
        <p:spPr>
          <a:xfrm>
            <a:off x="16199122" y="4378705"/>
            <a:ext cx="64380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D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27" name="object 127"/>
          <p:cNvSpPr txBox="1"/>
          <p:nvPr/>
        </p:nvSpPr>
        <p:spPr>
          <a:xfrm>
            <a:off x="15562284" y="10058651"/>
            <a:ext cx="85074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18" dirty="0">
                <a:latin typeface="Century Gothic"/>
                <a:cs typeface="Century Gothic"/>
              </a:rPr>
              <a:t>12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28" name="object 128"/>
          <p:cNvSpPr txBox="1"/>
          <p:nvPr/>
        </p:nvSpPr>
        <p:spPr>
          <a:xfrm>
            <a:off x="14365558" y="10058651"/>
            <a:ext cx="85074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18" dirty="0">
                <a:latin typeface="Century Gothic"/>
                <a:cs typeface="Century Gothic"/>
              </a:rPr>
              <a:t>11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29" name="object 129"/>
          <p:cNvSpPr txBox="1"/>
          <p:nvPr/>
        </p:nvSpPr>
        <p:spPr>
          <a:xfrm>
            <a:off x="13161500" y="10058651"/>
            <a:ext cx="85074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18" dirty="0">
                <a:latin typeface="Century Gothic"/>
                <a:cs typeface="Century Gothic"/>
              </a:rPr>
              <a:t>10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30" name="object 130"/>
          <p:cNvSpPr txBox="1"/>
          <p:nvPr/>
        </p:nvSpPr>
        <p:spPr>
          <a:xfrm>
            <a:off x="12007284" y="10058937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9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31" name="object 131"/>
          <p:cNvSpPr txBox="1"/>
          <p:nvPr/>
        </p:nvSpPr>
        <p:spPr>
          <a:xfrm>
            <a:off x="10821550" y="10058937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8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32" name="object 132"/>
          <p:cNvSpPr txBox="1"/>
          <p:nvPr/>
        </p:nvSpPr>
        <p:spPr>
          <a:xfrm>
            <a:off x="9666599" y="10058937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7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33" name="object 133"/>
          <p:cNvSpPr txBox="1"/>
          <p:nvPr/>
        </p:nvSpPr>
        <p:spPr>
          <a:xfrm>
            <a:off x="8519702" y="1005747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6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34" name="object 134"/>
          <p:cNvSpPr txBox="1"/>
          <p:nvPr/>
        </p:nvSpPr>
        <p:spPr>
          <a:xfrm>
            <a:off x="7315646" y="1005747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5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35" name="object 135"/>
          <p:cNvSpPr txBox="1"/>
          <p:nvPr/>
        </p:nvSpPr>
        <p:spPr>
          <a:xfrm>
            <a:off x="3815607" y="1005747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2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36" name="object 136"/>
          <p:cNvSpPr txBox="1"/>
          <p:nvPr/>
        </p:nvSpPr>
        <p:spPr>
          <a:xfrm>
            <a:off x="2566848" y="1005747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1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37" name="object 137"/>
          <p:cNvSpPr txBox="1"/>
          <p:nvPr/>
        </p:nvSpPr>
        <p:spPr>
          <a:xfrm>
            <a:off x="16208648" y="6945553"/>
            <a:ext cx="47825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36" dirty="0">
                <a:latin typeface="Century Gothic"/>
                <a:cs typeface="Century Gothic"/>
              </a:rPr>
              <a:t>F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38" name="object 138"/>
          <p:cNvSpPr txBox="1"/>
          <p:nvPr/>
        </p:nvSpPr>
        <p:spPr>
          <a:xfrm>
            <a:off x="16207184" y="5650627"/>
            <a:ext cx="51044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36" dirty="0">
                <a:latin typeface="Century Gothic"/>
                <a:cs typeface="Century Gothic"/>
              </a:rPr>
              <a:t>E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39" name="object 139"/>
          <p:cNvSpPr txBox="1"/>
          <p:nvPr/>
        </p:nvSpPr>
        <p:spPr>
          <a:xfrm>
            <a:off x="16196923" y="8158396"/>
            <a:ext cx="71738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36" dirty="0">
                <a:latin typeface="Century Gothic"/>
                <a:cs typeface="Century Gothic"/>
              </a:rPr>
              <a:t>G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40" name="object 140"/>
          <p:cNvSpPr txBox="1"/>
          <p:nvPr/>
        </p:nvSpPr>
        <p:spPr>
          <a:xfrm>
            <a:off x="16216709" y="9430896"/>
            <a:ext cx="60701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H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41" name="object 141"/>
          <p:cNvSpPr txBox="1"/>
          <p:nvPr/>
        </p:nvSpPr>
        <p:spPr>
          <a:xfrm>
            <a:off x="2009163" y="701033"/>
            <a:ext cx="63460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36" dirty="0">
                <a:latin typeface="Century Gothic"/>
                <a:cs typeface="Century Gothic"/>
              </a:rPr>
              <a:t>A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42" name="object 142"/>
          <p:cNvSpPr txBox="1"/>
          <p:nvPr/>
        </p:nvSpPr>
        <p:spPr>
          <a:xfrm>
            <a:off x="2009163" y="1909485"/>
            <a:ext cx="53343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36" dirty="0">
                <a:latin typeface="Century Gothic"/>
                <a:cs typeface="Century Gothic"/>
              </a:rPr>
              <a:t>B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43" name="object 143"/>
          <p:cNvSpPr txBox="1"/>
          <p:nvPr/>
        </p:nvSpPr>
        <p:spPr>
          <a:xfrm>
            <a:off x="2004766" y="3063992"/>
            <a:ext cx="68519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C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44" name="object 144"/>
          <p:cNvSpPr txBox="1"/>
          <p:nvPr/>
        </p:nvSpPr>
        <p:spPr>
          <a:xfrm>
            <a:off x="2004766" y="4378705"/>
            <a:ext cx="64380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D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45" name="object 145"/>
          <p:cNvSpPr txBox="1"/>
          <p:nvPr/>
        </p:nvSpPr>
        <p:spPr>
          <a:xfrm>
            <a:off x="2014293" y="6945553"/>
            <a:ext cx="47825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36" dirty="0">
                <a:latin typeface="Century Gothic"/>
                <a:cs typeface="Century Gothic"/>
              </a:rPr>
              <a:t>F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46" name="object 146"/>
          <p:cNvSpPr txBox="1"/>
          <p:nvPr/>
        </p:nvSpPr>
        <p:spPr>
          <a:xfrm>
            <a:off x="2012828" y="5650627"/>
            <a:ext cx="51044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36" dirty="0">
                <a:latin typeface="Century Gothic"/>
                <a:cs typeface="Century Gothic"/>
              </a:rPr>
              <a:t>E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47" name="object 147"/>
          <p:cNvSpPr txBox="1"/>
          <p:nvPr/>
        </p:nvSpPr>
        <p:spPr>
          <a:xfrm>
            <a:off x="2002568" y="8158396"/>
            <a:ext cx="71738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36" dirty="0">
                <a:latin typeface="Century Gothic"/>
                <a:cs typeface="Century Gothic"/>
              </a:rPr>
              <a:t>G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48" name="object 148"/>
          <p:cNvSpPr txBox="1"/>
          <p:nvPr/>
        </p:nvSpPr>
        <p:spPr>
          <a:xfrm>
            <a:off x="2022354" y="9430896"/>
            <a:ext cx="60701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H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49" name="object 149"/>
          <p:cNvSpPr txBox="1"/>
          <p:nvPr/>
        </p:nvSpPr>
        <p:spPr>
          <a:xfrm>
            <a:off x="15562284" y="117694"/>
            <a:ext cx="85074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18" dirty="0">
                <a:latin typeface="Century Gothic"/>
                <a:cs typeface="Century Gothic"/>
              </a:rPr>
              <a:t>12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50" name="object 150"/>
          <p:cNvSpPr txBox="1"/>
          <p:nvPr/>
        </p:nvSpPr>
        <p:spPr>
          <a:xfrm>
            <a:off x="14365558" y="117694"/>
            <a:ext cx="85074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18" dirty="0">
                <a:latin typeface="Century Gothic"/>
                <a:cs typeface="Century Gothic"/>
              </a:rPr>
              <a:t>11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51" name="object 151"/>
          <p:cNvSpPr txBox="1"/>
          <p:nvPr/>
        </p:nvSpPr>
        <p:spPr>
          <a:xfrm>
            <a:off x="13161500" y="117694"/>
            <a:ext cx="85074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18" dirty="0">
                <a:latin typeface="Century Gothic"/>
                <a:cs typeface="Century Gothic"/>
              </a:rPr>
              <a:t>10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52" name="object 152"/>
          <p:cNvSpPr txBox="1"/>
          <p:nvPr/>
        </p:nvSpPr>
        <p:spPr>
          <a:xfrm>
            <a:off x="12007284" y="1179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9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53" name="object 153"/>
          <p:cNvSpPr txBox="1"/>
          <p:nvPr/>
        </p:nvSpPr>
        <p:spPr>
          <a:xfrm>
            <a:off x="10821550" y="1179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8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54" name="object 154"/>
          <p:cNvSpPr txBox="1"/>
          <p:nvPr/>
        </p:nvSpPr>
        <p:spPr>
          <a:xfrm>
            <a:off x="9666599" y="1179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7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55" name="object 155"/>
          <p:cNvSpPr txBox="1"/>
          <p:nvPr/>
        </p:nvSpPr>
        <p:spPr>
          <a:xfrm>
            <a:off x="8519702" y="1157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6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56" name="object 156"/>
          <p:cNvSpPr txBox="1"/>
          <p:nvPr/>
        </p:nvSpPr>
        <p:spPr>
          <a:xfrm>
            <a:off x="7315646" y="1157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5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57" name="object 157"/>
          <p:cNvSpPr txBox="1"/>
          <p:nvPr/>
        </p:nvSpPr>
        <p:spPr>
          <a:xfrm>
            <a:off x="6148236" y="1157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4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58" name="object 158"/>
          <p:cNvSpPr txBox="1"/>
          <p:nvPr/>
        </p:nvSpPr>
        <p:spPr>
          <a:xfrm>
            <a:off x="4963233" y="1157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3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59" name="object 159"/>
          <p:cNvSpPr txBox="1"/>
          <p:nvPr/>
        </p:nvSpPr>
        <p:spPr>
          <a:xfrm>
            <a:off x="3815607" y="1157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2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60" name="object 160"/>
          <p:cNvSpPr txBox="1"/>
          <p:nvPr/>
        </p:nvSpPr>
        <p:spPr>
          <a:xfrm>
            <a:off x="2566848" y="1157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1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61" name="object 161"/>
          <p:cNvSpPr txBox="1"/>
          <p:nvPr/>
        </p:nvSpPr>
        <p:spPr>
          <a:xfrm>
            <a:off x="16190366" y="211441"/>
            <a:ext cx="72456" cy="523317"/>
          </a:xfrm>
          <a:prstGeom prst="rect">
            <a:avLst/>
          </a:prstGeom>
        </p:spPr>
        <p:txBody>
          <a:bodyPr vert="vert270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dirty="0">
                <a:latin typeface="Century Gothic"/>
                <a:cs typeface="Century Gothic"/>
              </a:rPr>
              <a:t>Copyright</a:t>
            </a:r>
            <a:r>
              <a:rPr sz="471" spc="7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©</a:t>
            </a:r>
            <a:r>
              <a:rPr sz="471" spc="11" dirty="0">
                <a:latin typeface="Century Gothic"/>
                <a:cs typeface="Century Gothic"/>
              </a:rPr>
              <a:t> </a:t>
            </a:r>
            <a:r>
              <a:rPr sz="471" spc="-14" dirty="0">
                <a:latin typeface="Century Gothic"/>
                <a:cs typeface="Century Gothic"/>
              </a:rPr>
              <a:t>2021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62" name="object 162"/>
          <p:cNvSpPr txBox="1"/>
          <p:nvPr/>
        </p:nvSpPr>
        <p:spPr>
          <a:xfrm>
            <a:off x="12951913" y="9662096"/>
            <a:ext cx="1670200" cy="127489"/>
          </a:xfrm>
          <a:prstGeom prst="rect">
            <a:avLst/>
          </a:prstGeom>
        </p:spPr>
        <p:txBody>
          <a:bodyPr vert="horz" wrap="square" lIns="0" tIns="11956" rIns="0" bIns="0" rtlCol="0">
            <a:spAutoFit/>
          </a:bodyPr>
          <a:lstStyle/>
          <a:p>
            <a:pPr marR="3679" algn="r">
              <a:lnSpc>
                <a:spcPts val="369"/>
              </a:lnSpc>
              <a:spcBef>
                <a:spcPts val="94"/>
              </a:spcBef>
            </a:pPr>
            <a:r>
              <a:rPr sz="362" spc="-7" dirty="0">
                <a:latin typeface="Century Gothic"/>
                <a:cs typeface="Century Gothic"/>
              </a:rPr>
              <a:t>Scale:</a:t>
            </a:r>
            <a:endParaRPr sz="362">
              <a:latin typeface="Century Gothic"/>
              <a:cs typeface="Century Gothic"/>
            </a:endParaRPr>
          </a:p>
          <a:p>
            <a:pPr marL="9197">
              <a:lnSpc>
                <a:spcPts val="500"/>
              </a:lnSpc>
            </a:pPr>
            <a:r>
              <a:rPr sz="471" dirty="0">
                <a:latin typeface="Century Gothic"/>
                <a:cs typeface="Century Gothic"/>
              </a:rPr>
              <a:t>1.</a:t>
            </a:r>
            <a:r>
              <a:rPr sz="471" spc="65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THIS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DRAWING</a:t>
            </a:r>
            <a:r>
              <a:rPr sz="471" spc="7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IS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TO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BE</a:t>
            </a:r>
            <a:r>
              <a:rPr sz="471" spc="7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READ IN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spc="-7" dirty="0">
                <a:latin typeface="Century Gothic"/>
                <a:cs typeface="Century Gothic"/>
              </a:rPr>
              <a:t>CONJUNCTION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63" name="object 163"/>
          <p:cNvSpPr txBox="1"/>
          <p:nvPr/>
        </p:nvSpPr>
        <p:spPr>
          <a:xfrm>
            <a:off x="3504155" y="9618659"/>
            <a:ext cx="589536" cy="355682"/>
          </a:xfrm>
          <a:prstGeom prst="rect">
            <a:avLst/>
          </a:prstGeom>
        </p:spPr>
        <p:txBody>
          <a:bodyPr vert="horz" wrap="square" lIns="0" tIns="7818" rIns="0" bIns="0" rtlCol="0">
            <a:spAutoFit/>
          </a:bodyPr>
          <a:lstStyle/>
          <a:p>
            <a:pPr marL="9197" marR="183026">
              <a:lnSpc>
                <a:spcPct val="108200"/>
              </a:lnSpc>
              <a:spcBef>
                <a:spcPts val="62"/>
              </a:spcBef>
            </a:pPr>
            <a:r>
              <a:rPr sz="362" dirty="0">
                <a:latin typeface="Century Gothic"/>
                <a:cs typeface="Century Gothic"/>
              </a:rPr>
              <a:t>Erith</a:t>
            </a:r>
            <a:r>
              <a:rPr sz="362" spc="43" dirty="0">
                <a:latin typeface="Century Gothic"/>
                <a:cs typeface="Century Gothic"/>
              </a:rPr>
              <a:t> </a:t>
            </a:r>
            <a:r>
              <a:rPr sz="362" spc="-7" dirty="0">
                <a:latin typeface="Century Gothic"/>
                <a:cs typeface="Century Gothic"/>
              </a:rPr>
              <a:t>Contractors</a:t>
            </a:r>
            <a:r>
              <a:rPr sz="362" spc="362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Queen</a:t>
            </a:r>
            <a:r>
              <a:rPr sz="362" spc="76" dirty="0">
                <a:latin typeface="Century Gothic"/>
                <a:cs typeface="Century Gothic"/>
              </a:rPr>
              <a:t> </a:t>
            </a:r>
            <a:r>
              <a:rPr sz="362" spc="-7" dirty="0">
                <a:latin typeface="Century Gothic"/>
                <a:cs typeface="Century Gothic"/>
              </a:rPr>
              <a:t>Street</a:t>
            </a:r>
            <a:r>
              <a:rPr sz="362" spc="362" dirty="0">
                <a:latin typeface="Century Gothic"/>
                <a:cs typeface="Century Gothic"/>
              </a:rPr>
              <a:t> </a:t>
            </a:r>
            <a:r>
              <a:rPr sz="362" spc="-7" dirty="0">
                <a:latin typeface="Century Gothic"/>
                <a:cs typeface="Century Gothic"/>
              </a:rPr>
              <a:t>Erith</a:t>
            </a:r>
            <a:endParaRPr sz="362">
              <a:latin typeface="Century Gothic"/>
              <a:cs typeface="Century Gothic"/>
            </a:endParaRPr>
          </a:p>
          <a:p>
            <a:pPr marL="9197">
              <a:spcBef>
                <a:spcPts val="33"/>
              </a:spcBef>
            </a:pPr>
            <a:r>
              <a:rPr sz="362" dirty="0">
                <a:latin typeface="Century Gothic"/>
                <a:cs typeface="Century Gothic"/>
              </a:rPr>
              <a:t>Kent</a:t>
            </a:r>
            <a:r>
              <a:rPr sz="362" spc="25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DA8</a:t>
            </a:r>
            <a:r>
              <a:rPr sz="362" spc="36" dirty="0">
                <a:latin typeface="Century Gothic"/>
                <a:cs typeface="Century Gothic"/>
              </a:rPr>
              <a:t> </a:t>
            </a:r>
            <a:r>
              <a:rPr sz="362" spc="-18" dirty="0">
                <a:latin typeface="Century Gothic"/>
                <a:cs typeface="Century Gothic"/>
              </a:rPr>
              <a:t>1RP</a:t>
            </a:r>
            <a:endParaRPr sz="362">
              <a:latin typeface="Century Gothic"/>
              <a:cs typeface="Century Gothic"/>
            </a:endParaRPr>
          </a:p>
          <a:p>
            <a:pPr marL="9197">
              <a:spcBef>
                <a:spcPts val="33"/>
              </a:spcBef>
            </a:pPr>
            <a:r>
              <a:rPr sz="362" dirty="0">
                <a:latin typeface="Century Gothic"/>
                <a:cs typeface="Century Gothic"/>
              </a:rPr>
              <a:t>Tel:</a:t>
            </a:r>
            <a:r>
              <a:rPr sz="362" spc="40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+44</a:t>
            </a:r>
            <a:r>
              <a:rPr sz="362" spc="51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(0)370</a:t>
            </a:r>
            <a:r>
              <a:rPr sz="362" spc="54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950</a:t>
            </a:r>
            <a:r>
              <a:rPr sz="362" spc="58" dirty="0">
                <a:latin typeface="Century Gothic"/>
                <a:cs typeface="Century Gothic"/>
              </a:rPr>
              <a:t> </a:t>
            </a:r>
            <a:r>
              <a:rPr sz="362" spc="-14" dirty="0">
                <a:latin typeface="Century Gothic"/>
                <a:cs typeface="Century Gothic"/>
              </a:rPr>
              <a:t>8800</a:t>
            </a:r>
            <a:endParaRPr sz="362">
              <a:latin typeface="Century Gothic"/>
              <a:cs typeface="Century Gothic"/>
            </a:endParaRPr>
          </a:p>
          <a:p>
            <a:pPr marL="9197">
              <a:spcBef>
                <a:spcPts val="40"/>
              </a:spcBef>
            </a:pPr>
            <a:r>
              <a:rPr sz="362" dirty="0">
                <a:latin typeface="Century Gothic"/>
                <a:cs typeface="Century Gothic"/>
              </a:rPr>
              <a:t>Fax:</a:t>
            </a:r>
            <a:r>
              <a:rPr sz="362" spc="43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+44</a:t>
            </a:r>
            <a:r>
              <a:rPr sz="362" spc="58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(0)370</a:t>
            </a:r>
            <a:r>
              <a:rPr sz="362" spc="54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950</a:t>
            </a:r>
            <a:r>
              <a:rPr sz="362" spc="62" dirty="0">
                <a:latin typeface="Century Gothic"/>
                <a:cs typeface="Century Gothic"/>
              </a:rPr>
              <a:t> </a:t>
            </a:r>
            <a:r>
              <a:rPr sz="362" spc="-14" dirty="0">
                <a:latin typeface="Century Gothic"/>
                <a:cs typeface="Century Gothic"/>
              </a:rPr>
              <a:t>8808</a:t>
            </a:r>
            <a:endParaRPr sz="362">
              <a:latin typeface="Century Gothic"/>
              <a:cs typeface="Century Gothic"/>
            </a:endParaRPr>
          </a:p>
        </p:txBody>
      </p:sp>
      <p:sp>
        <p:nvSpPr>
          <p:cNvPr id="164" name="object 164"/>
          <p:cNvSpPr txBox="1"/>
          <p:nvPr/>
        </p:nvSpPr>
        <p:spPr>
          <a:xfrm>
            <a:off x="4182031" y="9730031"/>
            <a:ext cx="445601" cy="156856"/>
          </a:xfrm>
          <a:prstGeom prst="rect">
            <a:avLst/>
          </a:prstGeom>
        </p:spPr>
        <p:txBody>
          <a:bodyPr vert="horz" wrap="square" lIns="0" tIns="11956" rIns="0" bIns="0" rtlCol="0">
            <a:spAutoFit/>
          </a:bodyPr>
          <a:lstStyle/>
          <a:p>
            <a:pPr marL="9197">
              <a:spcBef>
                <a:spcPts val="94"/>
              </a:spcBef>
            </a:pPr>
            <a:r>
              <a:rPr sz="941" b="1" spc="-7" dirty="0">
                <a:solidFill>
                  <a:srgbClr val="FEFFFF"/>
                </a:solidFill>
                <a:latin typeface="Century Gothic"/>
                <a:cs typeface="Century Gothic"/>
              </a:rPr>
              <a:t>TENDER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165" name="object 165"/>
          <p:cNvSpPr txBox="1"/>
          <p:nvPr/>
        </p:nvSpPr>
        <p:spPr>
          <a:xfrm>
            <a:off x="14634511" y="9619680"/>
            <a:ext cx="386280" cy="155127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129223" marR="3679" indent="-120485">
              <a:spcBef>
                <a:spcPts val="80"/>
              </a:spcBef>
            </a:pPr>
            <a:r>
              <a:rPr sz="471" dirty="0">
                <a:latin typeface="Century Gothic"/>
                <a:cs typeface="Century Gothic"/>
              </a:rPr>
              <a:t>As</a:t>
            </a:r>
            <a:r>
              <a:rPr sz="471" spc="-7" dirty="0">
                <a:latin typeface="Century Gothic"/>
                <a:cs typeface="Century Gothic"/>
              </a:rPr>
              <a:t> indicated</a:t>
            </a:r>
            <a:r>
              <a:rPr sz="471" spc="362" dirty="0">
                <a:latin typeface="Century Gothic"/>
                <a:cs typeface="Century Gothic"/>
              </a:rPr>
              <a:t> </a:t>
            </a:r>
            <a:r>
              <a:rPr sz="471" spc="-18" dirty="0">
                <a:latin typeface="Century Gothic"/>
                <a:cs typeface="Century Gothic"/>
              </a:rPr>
              <a:t>@A1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66" name="object 166"/>
          <p:cNvSpPr txBox="1"/>
          <p:nvPr/>
        </p:nvSpPr>
        <p:spPr>
          <a:xfrm>
            <a:off x="15927240" y="9838837"/>
            <a:ext cx="120942" cy="161565"/>
          </a:xfrm>
          <a:prstGeom prst="rect">
            <a:avLst/>
          </a:prstGeom>
        </p:spPr>
        <p:txBody>
          <a:bodyPr vert="horz" wrap="square" lIns="0" tIns="16555" rIns="0" bIns="0" rtlCol="0">
            <a:spAutoFit/>
          </a:bodyPr>
          <a:lstStyle/>
          <a:p>
            <a:pPr marL="9197">
              <a:spcBef>
                <a:spcPts val="130"/>
              </a:spcBef>
            </a:pPr>
            <a:r>
              <a:rPr sz="362" b="1" spc="-14" dirty="0">
                <a:latin typeface="Century Gothic"/>
                <a:cs typeface="Century Gothic"/>
              </a:rPr>
              <a:t>REV:</a:t>
            </a:r>
            <a:endParaRPr sz="362">
              <a:latin typeface="Century Gothic"/>
              <a:cs typeface="Century Gothic"/>
            </a:endParaRPr>
          </a:p>
          <a:p>
            <a:pPr marL="9197">
              <a:spcBef>
                <a:spcPts val="47"/>
              </a:spcBef>
            </a:pPr>
            <a:r>
              <a:rPr sz="579" b="1" spc="-18" dirty="0">
                <a:latin typeface="Century Gothic"/>
                <a:cs typeface="Century Gothic"/>
              </a:rPr>
              <a:t>P0</a:t>
            </a:r>
            <a:endParaRPr sz="579">
              <a:latin typeface="Century Gothic"/>
              <a:cs typeface="Century Gothic"/>
            </a:endParaRPr>
          </a:p>
        </p:txBody>
      </p:sp>
      <p:sp>
        <p:nvSpPr>
          <p:cNvPr id="167" name="object 167"/>
          <p:cNvSpPr txBox="1"/>
          <p:nvPr/>
        </p:nvSpPr>
        <p:spPr>
          <a:xfrm>
            <a:off x="14462220" y="9838837"/>
            <a:ext cx="687026" cy="161565"/>
          </a:xfrm>
          <a:prstGeom prst="rect">
            <a:avLst/>
          </a:prstGeom>
        </p:spPr>
        <p:txBody>
          <a:bodyPr vert="horz" wrap="square" lIns="0" tIns="16555" rIns="0" bIns="0" rtlCol="0">
            <a:spAutoFit/>
          </a:bodyPr>
          <a:lstStyle/>
          <a:p>
            <a:pPr marL="27592">
              <a:spcBef>
                <a:spcPts val="130"/>
              </a:spcBef>
            </a:pPr>
            <a:r>
              <a:rPr sz="362" b="1" dirty="0">
                <a:latin typeface="Century Gothic"/>
                <a:cs typeface="Century Gothic"/>
              </a:rPr>
              <a:t>PROJECT</a:t>
            </a:r>
            <a:r>
              <a:rPr sz="362" b="1" spc="22" dirty="0">
                <a:latin typeface="Century Gothic"/>
                <a:cs typeface="Century Gothic"/>
              </a:rPr>
              <a:t> </a:t>
            </a:r>
            <a:r>
              <a:rPr sz="362" b="1" dirty="0">
                <a:latin typeface="Century Gothic"/>
                <a:cs typeface="Century Gothic"/>
              </a:rPr>
              <a:t>NO.</a:t>
            </a:r>
            <a:r>
              <a:rPr sz="362" b="1" spc="293" dirty="0">
                <a:latin typeface="Century Gothic"/>
                <a:cs typeface="Century Gothic"/>
              </a:rPr>
              <a:t>  </a:t>
            </a:r>
            <a:r>
              <a:rPr sz="362" b="1" dirty="0">
                <a:latin typeface="Century Gothic"/>
                <a:cs typeface="Century Gothic"/>
              </a:rPr>
              <a:t>SHEET</a:t>
            </a:r>
            <a:r>
              <a:rPr sz="362" b="1" spc="22" dirty="0">
                <a:latin typeface="Century Gothic"/>
                <a:cs typeface="Century Gothic"/>
              </a:rPr>
              <a:t> </a:t>
            </a:r>
            <a:r>
              <a:rPr sz="362" b="1" spc="-18" dirty="0">
                <a:latin typeface="Century Gothic"/>
                <a:cs typeface="Century Gothic"/>
              </a:rPr>
              <a:t>NO.</a:t>
            </a:r>
            <a:endParaRPr sz="362">
              <a:latin typeface="Century Gothic"/>
              <a:cs typeface="Century Gothic"/>
            </a:endParaRPr>
          </a:p>
          <a:p>
            <a:pPr marL="30351">
              <a:spcBef>
                <a:spcPts val="47"/>
              </a:spcBef>
            </a:pPr>
            <a:r>
              <a:rPr sz="579" b="1" spc="-7" dirty="0">
                <a:latin typeface="Century Gothic"/>
                <a:cs typeface="Century Gothic"/>
              </a:rPr>
              <a:t>T25-</a:t>
            </a:r>
            <a:r>
              <a:rPr sz="579" b="1" dirty="0">
                <a:latin typeface="Century Gothic"/>
                <a:cs typeface="Century Gothic"/>
              </a:rPr>
              <a:t>0257</a:t>
            </a:r>
            <a:r>
              <a:rPr sz="579" b="1" spc="22" dirty="0">
                <a:latin typeface="Century Gothic"/>
                <a:cs typeface="Century Gothic"/>
              </a:rPr>
              <a:t> </a:t>
            </a:r>
            <a:r>
              <a:rPr sz="706" baseline="8547" dirty="0">
                <a:latin typeface="Century Gothic"/>
                <a:cs typeface="Century Gothic"/>
              </a:rPr>
              <a:t>-</a:t>
            </a:r>
            <a:r>
              <a:rPr sz="706" spc="157" baseline="8547" dirty="0">
                <a:latin typeface="Century Gothic"/>
                <a:cs typeface="Century Gothic"/>
              </a:rPr>
              <a:t> </a:t>
            </a:r>
            <a:r>
              <a:rPr sz="579" b="1" spc="-7" dirty="0">
                <a:latin typeface="Century Gothic"/>
                <a:cs typeface="Century Gothic"/>
              </a:rPr>
              <a:t>PL003</a:t>
            </a:r>
            <a:endParaRPr sz="579">
              <a:latin typeface="Century Gothic"/>
              <a:cs typeface="Century Gothic"/>
            </a:endParaRPr>
          </a:p>
        </p:txBody>
      </p:sp>
      <p:sp>
        <p:nvSpPr>
          <p:cNvPr id="168" name="object 168"/>
          <p:cNvSpPr txBox="1"/>
          <p:nvPr/>
        </p:nvSpPr>
        <p:spPr>
          <a:xfrm>
            <a:off x="15085940" y="9587499"/>
            <a:ext cx="213374" cy="201143"/>
          </a:xfrm>
          <a:prstGeom prst="rect">
            <a:avLst/>
          </a:prstGeom>
        </p:spPr>
        <p:txBody>
          <a:bodyPr vert="horz" wrap="square" lIns="0" tIns="30351" rIns="0" bIns="0" rtlCol="0">
            <a:spAutoFit/>
          </a:bodyPr>
          <a:lstStyle/>
          <a:p>
            <a:pPr marL="9197">
              <a:spcBef>
                <a:spcPts val="239"/>
              </a:spcBef>
            </a:pPr>
            <a:r>
              <a:rPr sz="362" b="1" spc="-7" dirty="0">
                <a:latin typeface="Century Gothic"/>
                <a:cs typeface="Century Gothic"/>
              </a:rPr>
              <a:t>DRAWN:</a:t>
            </a:r>
            <a:endParaRPr sz="362">
              <a:latin typeface="Century Gothic"/>
              <a:cs typeface="Century Gothic"/>
            </a:endParaRPr>
          </a:p>
          <a:p>
            <a:pPr marL="9197">
              <a:spcBef>
                <a:spcPts val="206"/>
              </a:spcBef>
            </a:pPr>
            <a:r>
              <a:rPr sz="579" b="1" spc="-18" dirty="0">
                <a:latin typeface="Century Gothic"/>
                <a:cs typeface="Century Gothic"/>
              </a:rPr>
              <a:t>EP</a:t>
            </a:r>
            <a:endParaRPr sz="579">
              <a:latin typeface="Century Gothic"/>
              <a:cs typeface="Century Gothic"/>
            </a:endParaRPr>
          </a:p>
        </p:txBody>
      </p:sp>
      <p:sp>
        <p:nvSpPr>
          <p:cNvPr id="169" name="object 169"/>
          <p:cNvSpPr txBox="1"/>
          <p:nvPr/>
        </p:nvSpPr>
        <p:spPr>
          <a:xfrm>
            <a:off x="15461154" y="9587499"/>
            <a:ext cx="259359" cy="201143"/>
          </a:xfrm>
          <a:prstGeom prst="rect">
            <a:avLst/>
          </a:prstGeom>
        </p:spPr>
        <p:txBody>
          <a:bodyPr vert="horz" wrap="square" lIns="0" tIns="30351" rIns="0" bIns="0" rtlCol="0">
            <a:spAutoFit/>
          </a:bodyPr>
          <a:lstStyle/>
          <a:p>
            <a:pPr marL="9197">
              <a:spcBef>
                <a:spcPts val="239"/>
              </a:spcBef>
            </a:pPr>
            <a:r>
              <a:rPr sz="362" b="1" spc="-7" dirty="0">
                <a:latin typeface="Century Gothic"/>
                <a:cs typeface="Century Gothic"/>
              </a:rPr>
              <a:t>CHECKED:</a:t>
            </a:r>
            <a:endParaRPr sz="362">
              <a:latin typeface="Century Gothic"/>
              <a:cs typeface="Century Gothic"/>
            </a:endParaRPr>
          </a:p>
          <a:p>
            <a:pPr marL="9197">
              <a:spcBef>
                <a:spcPts val="206"/>
              </a:spcBef>
            </a:pPr>
            <a:r>
              <a:rPr sz="579" b="1" spc="-18" dirty="0">
                <a:latin typeface="Century Gothic"/>
                <a:cs typeface="Century Gothic"/>
              </a:rPr>
              <a:t>AH</a:t>
            </a:r>
            <a:endParaRPr sz="579">
              <a:latin typeface="Century Gothic"/>
              <a:cs typeface="Century Gothic"/>
            </a:endParaRPr>
          </a:p>
        </p:txBody>
      </p:sp>
      <p:sp>
        <p:nvSpPr>
          <p:cNvPr id="170" name="object 170"/>
          <p:cNvSpPr txBox="1"/>
          <p:nvPr/>
        </p:nvSpPr>
        <p:spPr>
          <a:xfrm>
            <a:off x="15837097" y="9587499"/>
            <a:ext cx="288330" cy="201143"/>
          </a:xfrm>
          <a:prstGeom prst="rect">
            <a:avLst/>
          </a:prstGeom>
        </p:spPr>
        <p:txBody>
          <a:bodyPr vert="horz" wrap="square" lIns="0" tIns="30351" rIns="0" bIns="0" rtlCol="0">
            <a:spAutoFit/>
          </a:bodyPr>
          <a:lstStyle/>
          <a:p>
            <a:pPr marL="9197">
              <a:spcBef>
                <a:spcPts val="239"/>
              </a:spcBef>
            </a:pPr>
            <a:r>
              <a:rPr sz="362" b="1" spc="-7" dirty="0">
                <a:latin typeface="Century Gothic"/>
                <a:cs typeface="Century Gothic"/>
              </a:rPr>
              <a:t>APPROVED:</a:t>
            </a:r>
            <a:endParaRPr sz="362">
              <a:latin typeface="Century Gothic"/>
              <a:cs typeface="Century Gothic"/>
            </a:endParaRPr>
          </a:p>
          <a:p>
            <a:pPr marL="9197">
              <a:spcBef>
                <a:spcPts val="206"/>
              </a:spcBef>
            </a:pPr>
            <a:r>
              <a:rPr sz="579" b="1" spc="-18" dirty="0">
                <a:latin typeface="Century Gothic"/>
                <a:cs typeface="Century Gothic"/>
              </a:rPr>
              <a:t>GS</a:t>
            </a:r>
            <a:endParaRPr sz="579">
              <a:latin typeface="Century Gothic"/>
              <a:cs typeface="Century Gothic"/>
            </a:endParaRPr>
          </a:p>
        </p:txBody>
      </p:sp>
      <p:sp>
        <p:nvSpPr>
          <p:cNvPr id="171" name="object 171"/>
          <p:cNvSpPr txBox="1"/>
          <p:nvPr/>
        </p:nvSpPr>
        <p:spPr>
          <a:xfrm>
            <a:off x="4774164" y="9589931"/>
            <a:ext cx="2356307" cy="556082"/>
          </a:xfrm>
          <a:prstGeom prst="rect">
            <a:avLst/>
          </a:prstGeom>
        </p:spPr>
        <p:txBody>
          <a:bodyPr vert="horz" wrap="square" lIns="0" tIns="27591" rIns="0" bIns="0" rtlCol="0">
            <a:spAutoFit/>
          </a:bodyPr>
          <a:lstStyle/>
          <a:p>
            <a:pPr marL="9197">
              <a:spcBef>
                <a:spcPts val="217"/>
              </a:spcBef>
            </a:pPr>
            <a:r>
              <a:rPr sz="941" spc="-7" dirty="0">
                <a:latin typeface="Century Gothic"/>
                <a:cs typeface="Century Gothic"/>
              </a:rPr>
              <a:t>PROJECT:</a:t>
            </a:r>
            <a:endParaRPr sz="941">
              <a:latin typeface="Century Gothic"/>
              <a:cs typeface="Century Gothic"/>
            </a:endParaRPr>
          </a:p>
          <a:p>
            <a:pPr marL="9197">
              <a:spcBef>
                <a:spcPts val="188"/>
              </a:spcBef>
            </a:pPr>
            <a:r>
              <a:rPr sz="1521" b="1" dirty="0">
                <a:latin typeface="Century Gothic"/>
                <a:cs typeface="Century Gothic"/>
              </a:rPr>
              <a:t>CHANTRY</a:t>
            </a:r>
            <a:r>
              <a:rPr sz="1521" b="1" spc="-54" dirty="0">
                <a:latin typeface="Century Gothic"/>
                <a:cs typeface="Century Gothic"/>
              </a:rPr>
              <a:t> </a:t>
            </a:r>
            <a:r>
              <a:rPr sz="1521" b="1" dirty="0">
                <a:latin typeface="Century Gothic"/>
                <a:cs typeface="Century Gothic"/>
              </a:rPr>
              <a:t>CENTRE</a:t>
            </a:r>
            <a:r>
              <a:rPr sz="1521" b="1" spc="-62" dirty="0">
                <a:latin typeface="Century Gothic"/>
                <a:cs typeface="Century Gothic"/>
              </a:rPr>
              <a:t> </a:t>
            </a:r>
            <a:r>
              <a:rPr sz="1521" b="1" dirty="0">
                <a:latin typeface="Century Gothic"/>
                <a:cs typeface="Century Gothic"/>
              </a:rPr>
              <a:t>UNIT</a:t>
            </a:r>
            <a:r>
              <a:rPr sz="1521" b="1" spc="-47" dirty="0">
                <a:latin typeface="Century Gothic"/>
                <a:cs typeface="Century Gothic"/>
              </a:rPr>
              <a:t> </a:t>
            </a:r>
            <a:r>
              <a:rPr sz="1521" b="1" spc="-18" dirty="0">
                <a:latin typeface="Century Gothic"/>
                <a:cs typeface="Century Gothic"/>
              </a:rPr>
              <a:t>62</a:t>
            </a:r>
            <a:endParaRPr sz="1521">
              <a:latin typeface="Century Gothic"/>
              <a:cs typeface="Century Gothic"/>
            </a:endParaRPr>
          </a:p>
          <a:p>
            <a:pPr marL="198203">
              <a:spcBef>
                <a:spcPts val="398"/>
              </a:spcBef>
              <a:tabLst>
                <a:tab pos="1382820" algn="l"/>
              </a:tabLst>
            </a:pPr>
            <a:r>
              <a:rPr sz="471" spc="-36" dirty="0">
                <a:latin typeface="Century Gothic"/>
                <a:cs typeface="Century Gothic"/>
              </a:rPr>
              <a:t>3</a:t>
            </a:r>
            <a:r>
              <a:rPr sz="471" dirty="0">
                <a:latin typeface="Century Gothic"/>
                <a:cs typeface="Century Gothic"/>
              </a:rPr>
              <a:t>	</a:t>
            </a:r>
            <a:r>
              <a:rPr sz="471" spc="-36" dirty="0">
                <a:latin typeface="Century Gothic"/>
                <a:cs typeface="Century Gothic"/>
              </a:rPr>
              <a:t>4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72" name="object 172"/>
          <p:cNvSpPr txBox="1"/>
          <p:nvPr/>
        </p:nvSpPr>
        <p:spPr>
          <a:xfrm>
            <a:off x="7941484" y="9589931"/>
            <a:ext cx="1209884" cy="432330"/>
          </a:xfrm>
          <a:prstGeom prst="rect">
            <a:avLst/>
          </a:prstGeom>
        </p:spPr>
        <p:txBody>
          <a:bodyPr vert="horz" wrap="square" lIns="0" tIns="27591" rIns="0" bIns="0" rtlCol="0">
            <a:spAutoFit/>
          </a:bodyPr>
          <a:lstStyle/>
          <a:p>
            <a:pPr marL="9197">
              <a:spcBef>
                <a:spcPts val="217"/>
              </a:spcBef>
            </a:pPr>
            <a:r>
              <a:rPr sz="941" spc="-7" dirty="0">
                <a:latin typeface="Century Gothic"/>
                <a:cs typeface="Century Gothic"/>
              </a:rPr>
              <a:t>DRAWING:</a:t>
            </a:r>
            <a:endParaRPr sz="941">
              <a:latin typeface="Century Gothic"/>
              <a:cs typeface="Century Gothic"/>
            </a:endParaRPr>
          </a:p>
          <a:p>
            <a:pPr marL="9197">
              <a:spcBef>
                <a:spcPts val="188"/>
              </a:spcBef>
            </a:pPr>
            <a:r>
              <a:rPr sz="1521" b="1" dirty="0">
                <a:latin typeface="Century Gothic"/>
                <a:cs typeface="Century Gothic"/>
              </a:rPr>
              <a:t>SITE</a:t>
            </a:r>
            <a:r>
              <a:rPr sz="1521" b="1" spc="-18" dirty="0">
                <a:latin typeface="Century Gothic"/>
                <a:cs typeface="Century Gothic"/>
              </a:rPr>
              <a:t> </a:t>
            </a:r>
            <a:r>
              <a:rPr sz="1521" b="1" spc="-7" dirty="0">
                <a:latin typeface="Century Gothic"/>
                <a:cs typeface="Century Gothic"/>
              </a:rPr>
              <a:t>WELFARE</a:t>
            </a:r>
            <a:endParaRPr sz="1521">
              <a:latin typeface="Century Gothic"/>
              <a:cs typeface="Century Gothic"/>
            </a:endParaRPr>
          </a:p>
        </p:txBody>
      </p:sp>
      <p:grpSp>
        <p:nvGrpSpPr>
          <p:cNvPr id="173" name="object 173"/>
          <p:cNvGrpSpPr/>
          <p:nvPr/>
        </p:nvGrpSpPr>
        <p:grpSpPr>
          <a:xfrm>
            <a:off x="12549993" y="9704254"/>
            <a:ext cx="189921" cy="273615"/>
            <a:chOff x="14755263" y="13400256"/>
            <a:chExt cx="262255" cy="377825"/>
          </a:xfrm>
        </p:grpSpPr>
        <p:sp>
          <p:nvSpPr>
            <p:cNvPr id="174" name="object 174"/>
            <p:cNvSpPr/>
            <p:nvPr/>
          </p:nvSpPr>
          <p:spPr>
            <a:xfrm>
              <a:off x="14756275" y="13401268"/>
              <a:ext cx="260350" cy="375920"/>
            </a:xfrm>
            <a:custGeom>
              <a:avLst/>
              <a:gdLst/>
              <a:ahLst/>
              <a:cxnLst/>
              <a:rect l="l" t="t" r="r" b="b"/>
              <a:pathLst>
                <a:path w="260350" h="375919">
                  <a:moveTo>
                    <a:pt x="158876" y="216557"/>
                  </a:moveTo>
                  <a:lnTo>
                    <a:pt x="217569" y="375433"/>
                  </a:lnTo>
                </a:path>
                <a:path w="260350" h="375919">
                  <a:moveTo>
                    <a:pt x="260071" y="0"/>
                  </a:moveTo>
                  <a:lnTo>
                    <a:pt x="217569" y="375433"/>
                  </a:lnTo>
                </a:path>
                <a:path w="260350" h="375919">
                  <a:moveTo>
                    <a:pt x="158876" y="216557"/>
                  </a:moveTo>
                  <a:lnTo>
                    <a:pt x="0" y="274238"/>
                  </a:lnTo>
                </a:path>
                <a:path w="260350" h="375919">
                  <a:moveTo>
                    <a:pt x="260071" y="0"/>
                  </a:moveTo>
                  <a:lnTo>
                    <a:pt x="0" y="27423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75" name="object 175"/>
            <p:cNvSpPr/>
            <p:nvPr/>
          </p:nvSpPr>
          <p:spPr>
            <a:xfrm>
              <a:off x="14923248" y="13437698"/>
              <a:ext cx="78105" cy="286385"/>
            </a:xfrm>
            <a:custGeom>
              <a:avLst/>
              <a:gdLst/>
              <a:ahLst/>
              <a:cxnLst/>
              <a:rect l="l" t="t" r="r" b="b"/>
              <a:pathLst>
                <a:path w="78105" h="286384">
                  <a:moveTo>
                    <a:pt x="77920" y="0"/>
                  </a:moveTo>
                  <a:lnTo>
                    <a:pt x="76908" y="0"/>
                  </a:lnTo>
                  <a:lnTo>
                    <a:pt x="70836" y="12143"/>
                  </a:lnTo>
                  <a:lnTo>
                    <a:pt x="69824" y="15179"/>
                  </a:lnTo>
                  <a:lnTo>
                    <a:pt x="63752" y="27322"/>
                  </a:lnTo>
                  <a:lnTo>
                    <a:pt x="62740" y="30358"/>
                  </a:lnTo>
                  <a:lnTo>
                    <a:pt x="56669" y="42501"/>
                  </a:lnTo>
                  <a:lnTo>
                    <a:pt x="55657" y="45537"/>
                  </a:lnTo>
                  <a:lnTo>
                    <a:pt x="49585" y="57681"/>
                  </a:lnTo>
                  <a:lnTo>
                    <a:pt x="48573" y="60717"/>
                  </a:lnTo>
                  <a:lnTo>
                    <a:pt x="42501" y="72860"/>
                  </a:lnTo>
                  <a:lnTo>
                    <a:pt x="41490" y="75896"/>
                  </a:lnTo>
                  <a:lnTo>
                    <a:pt x="35418" y="88039"/>
                  </a:lnTo>
                  <a:lnTo>
                    <a:pt x="34406" y="91075"/>
                  </a:lnTo>
                  <a:lnTo>
                    <a:pt x="28334" y="103219"/>
                  </a:lnTo>
                  <a:lnTo>
                    <a:pt x="27322" y="106254"/>
                  </a:lnTo>
                  <a:lnTo>
                    <a:pt x="21250" y="118398"/>
                  </a:lnTo>
                  <a:lnTo>
                    <a:pt x="20239" y="121434"/>
                  </a:lnTo>
                  <a:lnTo>
                    <a:pt x="14167" y="133577"/>
                  </a:lnTo>
                  <a:lnTo>
                    <a:pt x="13155" y="136613"/>
                  </a:lnTo>
                  <a:lnTo>
                    <a:pt x="7083" y="148756"/>
                  </a:lnTo>
                  <a:lnTo>
                    <a:pt x="6071" y="151792"/>
                  </a:lnTo>
                  <a:lnTo>
                    <a:pt x="0" y="163936"/>
                  </a:lnTo>
                  <a:lnTo>
                    <a:pt x="1011" y="164948"/>
                  </a:lnTo>
                  <a:lnTo>
                    <a:pt x="1011" y="166971"/>
                  </a:lnTo>
                  <a:lnTo>
                    <a:pt x="2023" y="166971"/>
                  </a:lnTo>
                  <a:lnTo>
                    <a:pt x="2023" y="170007"/>
                  </a:lnTo>
                  <a:lnTo>
                    <a:pt x="3035" y="170007"/>
                  </a:lnTo>
                  <a:lnTo>
                    <a:pt x="3035" y="173043"/>
                  </a:lnTo>
                  <a:lnTo>
                    <a:pt x="4047" y="173043"/>
                  </a:lnTo>
                  <a:lnTo>
                    <a:pt x="4047" y="176079"/>
                  </a:lnTo>
                  <a:lnTo>
                    <a:pt x="5059" y="176079"/>
                  </a:lnTo>
                  <a:lnTo>
                    <a:pt x="5059" y="178103"/>
                  </a:lnTo>
                  <a:lnTo>
                    <a:pt x="6071" y="178103"/>
                  </a:lnTo>
                  <a:lnTo>
                    <a:pt x="6071" y="181139"/>
                  </a:lnTo>
                  <a:lnTo>
                    <a:pt x="7083" y="181139"/>
                  </a:lnTo>
                  <a:lnTo>
                    <a:pt x="7083" y="184175"/>
                  </a:lnTo>
                  <a:lnTo>
                    <a:pt x="8095" y="184175"/>
                  </a:lnTo>
                  <a:lnTo>
                    <a:pt x="8095" y="187211"/>
                  </a:lnTo>
                  <a:lnTo>
                    <a:pt x="9107" y="187211"/>
                  </a:lnTo>
                  <a:lnTo>
                    <a:pt x="9107" y="189234"/>
                  </a:lnTo>
                  <a:lnTo>
                    <a:pt x="10119" y="189234"/>
                  </a:lnTo>
                  <a:lnTo>
                    <a:pt x="10119" y="192270"/>
                  </a:lnTo>
                  <a:lnTo>
                    <a:pt x="11131" y="192270"/>
                  </a:lnTo>
                  <a:lnTo>
                    <a:pt x="11131" y="195306"/>
                  </a:lnTo>
                  <a:lnTo>
                    <a:pt x="12143" y="195306"/>
                  </a:lnTo>
                  <a:lnTo>
                    <a:pt x="12143" y="198342"/>
                  </a:lnTo>
                  <a:lnTo>
                    <a:pt x="13155" y="198342"/>
                  </a:lnTo>
                  <a:lnTo>
                    <a:pt x="13155" y="200366"/>
                  </a:lnTo>
                  <a:lnTo>
                    <a:pt x="14167" y="200366"/>
                  </a:lnTo>
                  <a:lnTo>
                    <a:pt x="14167" y="203402"/>
                  </a:lnTo>
                  <a:lnTo>
                    <a:pt x="15179" y="203402"/>
                  </a:lnTo>
                  <a:lnTo>
                    <a:pt x="15179" y="206438"/>
                  </a:lnTo>
                  <a:lnTo>
                    <a:pt x="16191" y="206438"/>
                  </a:lnTo>
                  <a:lnTo>
                    <a:pt x="16191" y="209473"/>
                  </a:lnTo>
                  <a:lnTo>
                    <a:pt x="17203" y="209473"/>
                  </a:lnTo>
                  <a:lnTo>
                    <a:pt x="17203" y="211497"/>
                  </a:lnTo>
                  <a:lnTo>
                    <a:pt x="18215" y="211497"/>
                  </a:lnTo>
                  <a:lnTo>
                    <a:pt x="18215" y="214533"/>
                  </a:lnTo>
                  <a:lnTo>
                    <a:pt x="19227" y="214533"/>
                  </a:lnTo>
                  <a:lnTo>
                    <a:pt x="19227" y="217569"/>
                  </a:lnTo>
                  <a:lnTo>
                    <a:pt x="20239" y="217569"/>
                  </a:lnTo>
                  <a:lnTo>
                    <a:pt x="20239" y="220605"/>
                  </a:lnTo>
                  <a:lnTo>
                    <a:pt x="21250" y="220605"/>
                  </a:lnTo>
                  <a:lnTo>
                    <a:pt x="21250" y="222629"/>
                  </a:lnTo>
                  <a:lnTo>
                    <a:pt x="22262" y="222629"/>
                  </a:lnTo>
                  <a:lnTo>
                    <a:pt x="22262" y="225665"/>
                  </a:lnTo>
                  <a:lnTo>
                    <a:pt x="23274" y="225665"/>
                  </a:lnTo>
                  <a:lnTo>
                    <a:pt x="23274" y="228701"/>
                  </a:lnTo>
                  <a:lnTo>
                    <a:pt x="24286" y="228701"/>
                  </a:lnTo>
                  <a:lnTo>
                    <a:pt x="24286" y="231736"/>
                  </a:lnTo>
                  <a:lnTo>
                    <a:pt x="25298" y="231736"/>
                  </a:lnTo>
                  <a:lnTo>
                    <a:pt x="25298" y="233760"/>
                  </a:lnTo>
                  <a:lnTo>
                    <a:pt x="26310" y="233760"/>
                  </a:lnTo>
                  <a:lnTo>
                    <a:pt x="26310" y="236796"/>
                  </a:lnTo>
                  <a:lnTo>
                    <a:pt x="27322" y="236796"/>
                  </a:lnTo>
                  <a:lnTo>
                    <a:pt x="27322" y="239832"/>
                  </a:lnTo>
                  <a:lnTo>
                    <a:pt x="28334" y="239832"/>
                  </a:lnTo>
                  <a:lnTo>
                    <a:pt x="28334" y="242868"/>
                  </a:lnTo>
                  <a:lnTo>
                    <a:pt x="29346" y="242868"/>
                  </a:lnTo>
                  <a:lnTo>
                    <a:pt x="29346" y="244892"/>
                  </a:lnTo>
                  <a:lnTo>
                    <a:pt x="30358" y="244892"/>
                  </a:lnTo>
                  <a:lnTo>
                    <a:pt x="30358" y="247928"/>
                  </a:lnTo>
                  <a:lnTo>
                    <a:pt x="31370" y="247928"/>
                  </a:lnTo>
                  <a:lnTo>
                    <a:pt x="31370" y="250963"/>
                  </a:lnTo>
                  <a:lnTo>
                    <a:pt x="32382" y="250963"/>
                  </a:lnTo>
                  <a:lnTo>
                    <a:pt x="32382" y="253999"/>
                  </a:lnTo>
                  <a:lnTo>
                    <a:pt x="33394" y="253999"/>
                  </a:lnTo>
                  <a:lnTo>
                    <a:pt x="33394" y="256023"/>
                  </a:lnTo>
                  <a:lnTo>
                    <a:pt x="34406" y="256023"/>
                  </a:lnTo>
                  <a:lnTo>
                    <a:pt x="34406" y="259059"/>
                  </a:lnTo>
                  <a:lnTo>
                    <a:pt x="35418" y="259059"/>
                  </a:lnTo>
                  <a:lnTo>
                    <a:pt x="35418" y="262095"/>
                  </a:lnTo>
                  <a:lnTo>
                    <a:pt x="36430" y="262095"/>
                  </a:lnTo>
                  <a:lnTo>
                    <a:pt x="36430" y="265131"/>
                  </a:lnTo>
                  <a:lnTo>
                    <a:pt x="37442" y="265131"/>
                  </a:lnTo>
                  <a:lnTo>
                    <a:pt x="37442" y="267155"/>
                  </a:lnTo>
                  <a:lnTo>
                    <a:pt x="38454" y="267155"/>
                  </a:lnTo>
                  <a:lnTo>
                    <a:pt x="38454" y="270191"/>
                  </a:lnTo>
                  <a:lnTo>
                    <a:pt x="39466" y="270191"/>
                  </a:lnTo>
                  <a:lnTo>
                    <a:pt x="39466" y="273226"/>
                  </a:lnTo>
                  <a:lnTo>
                    <a:pt x="40478" y="273226"/>
                  </a:lnTo>
                  <a:lnTo>
                    <a:pt x="40478" y="276262"/>
                  </a:lnTo>
                  <a:lnTo>
                    <a:pt x="41490" y="276262"/>
                  </a:lnTo>
                  <a:lnTo>
                    <a:pt x="41490" y="278286"/>
                  </a:lnTo>
                  <a:lnTo>
                    <a:pt x="42501" y="278286"/>
                  </a:lnTo>
                  <a:lnTo>
                    <a:pt x="42501" y="281322"/>
                  </a:lnTo>
                  <a:lnTo>
                    <a:pt x="43513" y="281322"/>
                  </a:lnTo>
                  <a:lnTo>
                    <a:pt x="43513" y="284358"/>
                  </a:lnTo>
                  <a:lnTo>
                    <a:pt x="44525" y="284358"/>
                  </a:lnTo>
                  <a:lnTo>
                    <a:pt x="44525" y="286382"/>
                  </a:lnTo>
                  <a:lnTo>
                    <a:pt x="45537" y="278286"/>
                  </a:lnTo>
                  <a:lnTo>
                    <a:pt x="47561" y="260071"/>
                  </a:lnTo>
                  <a:lnTo>
                    <a:pt x="48573" y="251975"/>
                  </a:lnTo>
                  <a:lnTo>
                    <a:pt x="50597" y="233760"/>
                  </a:lnTo>
                  <a:lnTo>
                    <a:pt x="51609" y="225665"/>
                  </a:lnTo>
                  <a:lnTo>
                    <a:pt x="53633" y="207450"/>
                  </a:lnTo>
                  <a:lnTo>
                    <a:pt x="54645" y="199354"/>
                  </a:lnTo>
                  <a:lnTo>
                    <a:pt x="56669" y="181139"/>
                  </a:lnTo>
                  <a:lnTo>
                    <a:pt x="57681" y="173043"/>
                  </a:lnTo>
                  <a:lnTo>
                    <a:pt x="59705" y="154828"/>
                  </a:lnTo>
                  <a:lnTo>
                    <a:pt x="60717" y="146732"/>
                  </a:lnTo>
                  <a:lnTo>
                    <a:pt x="62740" y="128517"/>
                  </a:lnTo>
                  <a:lnTo>
                    <a:pt x="63752" y="120422"/>
                  </a:lnTo>
                  <a:lnTo>
                    <a:pt x="65664" y="103219"/>
                  </a:lnTo>
                  <a:lnTo>
                    <a:pt x="66788" y="94111"/>
                  </a:lnTo>
                  <a:lnTo>
                    <a:pt x="68812" y="75896"/>
                  </a:lnTo>
                  <a:lnTo>
                    <a:pt x="69824" y="67800"/>
                  </a:lnTo>
                  <a:lnTo>
                    <a:pt x="71848" y="49585"/>
                  </a:lnTo>
                  <a:lnTo>
                    <a:pt x="72860" y="41490"/>
                  </a:lnTo>
                  <a:lnTo>
                    <a:pt x="74884" y="23274"/>
                  </a:lnTo>
                  <a:lnTo>
                    <a:pt x="75896" y="15179"/>
                  </a:lnTo>
                  <a:lnTo>
                    <a:pt x="76908" y="6071"/>
                  </a:lnTo>
                  <a:lnTo>
                    <a:pt x="77920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76" name="object 176"/>
            <p:cNvSpPr/>
            <p:nvPr/>
          </p:nvSpPr>
          <p:spPr>
            <a:xfrm>
              <a:off x="14923247" y="13435674"/>
              <a:ext cx="78105" cy="289560"/>
            </a:xfrm>
            <a:custGeom>
              <a:avLst/>
              <a:gdLst/>
              <a:ahLst/>
              <a:cxnLst/>
              <a:rect l="l" t="t" r="r" b="b"/>
              <a:pathLst>
                <a:path w="78105" h="289559">
                  <a:moveTo>
                    <a:pt x="44525" y="289418"/>
                  </a:moveTo>
                  <a:lnTo>
                    <a:pt x="77920" y="0"/>
                  </a:lnTo>
                  <a:lnTo>
                    <a:pt x="0" y="166971"/>
                  </a:lnTo>
                  <a:lnTo>
                    <a:pt x="44525" y="28941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77" name="object 177"/>
            <p:cNvSpPr/>
            <p:nvPr/>
          </p:nvSpPr>
          <p:spPr>
            <a:xfrm>
              <a:off x="14839255" y="13652232"/>
              <a:ext cx="77470" cy="92710"/>
            </a:xfrm>
            <a:custGeom>
              <a:avLst/>
              <a:gdLst/>
              <a:ahLst/>
              <a:cxnLst/>
              <a:rect l="l" t="t" r="r" b="b"/>
              <a:pathLst>
                <a:path w="77469" h="92709">
                  <a:moveTo>
                    <a:pt x="33394" y="0"/>
                  </a:moveTo>
                  <a:lnTo>
                    <a:pt x="0" y="70836"/>
                  </a:lnTo>
                  <a:lnTo>
                    <a:pt x="44525" y="92087"/>
                  </a:lnTo>
                  <a:lnTo>
                    <a:pt x="76908" y="21250"/>
                  </a:lnTo>
                  <a:lnTo>
                    <a:pt x="333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178" name="object 178"/>
          <p:cNvSpPr txBox="1"/>
          <p:nvPr/>
        </p:nvSpPr>
        <p:spPr>
          <a:xfrm rot="1500000">
            <a:off x="12608219" y="9895482"/>
            <a:ext cx="61262" cy="512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91"/>
              </a:lnSpc>
            </a:pPr>
            <a:r>
              <a:rPr sz="362" spc="-36" dirty="0">
                <a:latin typeface="Arial"/>
                <a:cs typeface="Arial"/>
              </a:rPr>
              <a:t>N</a:t>
            </a:r>
            <a:endParaRPr sz="362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64465" y="24"/>
            <a:ext cx="14559071" cy="10284241"/>
            <a:chOff x="0" y="33"/>
            <a:chExt cx="20104100" cy="142011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3"/>
              <a:ext cx="4020482" cy="1420067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20482" y="33"/>
              <a:ext cx="4021494" cy="1420067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41977" y="33"/>
              <a:ext cx="4020482" cy="1420067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062459" y="33"/>
              <a:ext cx="4021494" cy="1420067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083954" y="33"/>
              <a:ext cx="4020145" cy="14200678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2434210" y="5109595"/>
            <a:ext cx="760603" cy="470359"/>
          </a:xfrm>
          <a:prstGeom prst="rect">
            <a:avLst/>
          </a:prstGeom>
        </p:spPr>
        <p:txBody>
          <a:bodyPr vert="horz" wrap="square" lIns="0" tIns="8737" rIns="0" bIns="0" rtlCol="0">
            <a:spAutoFit/>
          </a:bodyPr>
          <a:lstStyle/>
          <a:p>
            <a:pPr marL="9197">
              <a:spcBef>
                <a:spcPts val="69"/>
              </a:spcBef>
            </a:pPr>
            <a:r>
              <a:rPr sz="579" dirty="0">
                <a:latin typeface="Century Gothic"/>
                <a:cs typeface="Century Gothic"/>
              </a:rPr>
              <a:t>KEY</a:t>
            </a:r>
            <a:r>
              <a:rPr sz="579" spc="-14" dirty="0">
                <a:latin typeface="Century Gothic"/>
                <a:cs typeface="Century Gothic"/>
              </a:rPr>
              <a:t> </a:t>
            </a:r>
            <a:r>
              <a:rPr sz="579" spc="-7" dirty="0">
                <a:latin typeface="Century Gothic"/>
                <a:cs typeface="Century Gothic"/>
              </a:rPr>
              <a:t>LEGEND</a:t>
            </a:r>
            <a:endParaRPr sz="579">
              <a:latin typeface="Century Gothic"/>
              <a:cs typeface="Century Gothic"/>
            </a:endParaRPr>
          </a:p>
          <a:p>
            <a:pPr marL="517350" marR="3679">
              <a:lnSpc>
                <a:spcPts val="1579"/>
              </a:lnSpc>
              <a:spcBef>
                <a:spcPts val="47"/>
              </a:spcBef>
            </a:pPr>
            <a:r>
              <a:rPr sz="471" spc="-7" dirty="0">
                <a:latin typeface="Century Gothic"/>
                <a:cs typeface="Century Gothic"/>
              </a:rPr>
              <a:t>ACCESS</a:t>
            </a:r>
            <a:r>
              <a:rPr sz="471" spc="362" dirty="0">
                <a:latin typeface="Century Gothic"/>
                <a:cs typeface="Century Gothic"/>
              </a:rPr>
              <a:t> </a:t>
            </a:r>
            <a:r>
              <a:rPr sz="471" spc="-7" dirty="0">
                <a:latin typeface="Century Gothic"/>
                <a:cs typeface="Century Gothic"/>
              </a:rPr>
              <a:t>EGRESS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942800" y="5799680"/>
            <a:ext cx="449740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dirty="0">
                <a:latin typeface="Century Gothic"/>
                <a:cs typeface="Century Gothic"/>
              </a:rPr>
              <a:t>SITE</a:t>
            </a:r>
            <a:r>
              <a:rPr sz="471" spc="11" dirty="0">
                <a:latin typeface="Century Gothic"/>
                <a:cs typeface="Century Gothic"/>
              </a:rPr>
              <a:t> </a:t>
            </a:r>
            <a:r>
              <a:rPr sz="471" spc="-7" dirty="0">
                <a:latin typeface="Century Gothic"/>
                <a:cs typeface="Century Gothic"/>
              </a:rPr>
              <a:t>LOCATION</a:t>
            </a:r>
            <a:endParaRPr sz="471">
              <a:latin typeface="Century Gothic"/>
              <a:cs typeface="Century Gothic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863732" y="-708"/>
            <a:ext cx="14560911" cy="10284701"/>
            <a:chOff x="-1011" y="-978"/>
            <a:chExt cx="20106640" cy="14201775"/>
          </a:xfrm>
        </p:grpSpPr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3290" y="13237334"/>
              <a:ext cx="1841751" cy="629433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100619" y="13230249"/>
              <a:ext cx="822325" cy="641985"/>
            </a:xfrm>
            <a:custGeom>
              <a:avLst/>
              <a:gdLst/>
              <a:ahLst/>
              <a:cxnLst/>
              <a:rect l="l" t="t" r="r" b="b"/>
              <a:pathLst>
                <a:path w="822325" h="641984">
                  <a:moveTo>
                    <a:pt x="821704" y="0"/>
                  </a:moveTo>
                  <a:lnTo>
                    <a:pt x="0" y="0"/>
                  </a:lnTo>
                  <a:lnTo>
                    <a:pt x="0" y="641577"/>
                  </a:lnTo>
                  <a:lnTo>
                    <a:pt x="821704" y="641577"/>
                  </a:lnTo>
                  <a:lnTo>
                    <a:pt x="821704" y="0"/>
                  </a:lnTo>
                  <a:close/>
                </a:path>
              </a:pathLst>
            </a:custGeom>
            <a:solidFill>
              <a:srgbClr val="18509F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3" name="object 13"/>
            <p:cNvSpPr/>
            <p:nvPr/>
          </p:nvSpPr>
          <p:spPr>
            <a:xfrm>
              <a:off x="3100619" y="13230249"/>
              <a:ext cx="822325" cy="641985"/>
            </a:xfrm>
            <a:custGeom>
              <a:avLst/>
              <a:gdLst/>
              <a:ahLst/>
              <a:cxnLst/>
              <a:rect l="l" t="t" r="r" b="b"/>
              <a:pathLst>
                <a:path w="822325" h="641984">
                  <a:moveTo>
                    <a:pt x="821704" y="0"/>
                  </a:moveTo>
                  <a:lnTo>
                    <a:pt x="0" y="0"/>
                  </a:lnTo>
                  <a:lnTo>
                    <a:pt x="0" y="641577"/>
                  </a:lnTo>
                  <a:lnTo>
                    <a:pt x="821704" y="641577"/>
                  </a:lnTo>
                  <a:lnTo>
                    <a:pt x="82170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14199698"/>
              <a:ext cx="357505" cy="0"/>
            </a:xfrm>
            <a:custGeom>
              <a:avLst/>
              <a:gdLst/>
              <a:ahLst/>
              <a:cxnLst/>
              <a:rect l="l" t="t" r="r" b="b"/>
              <a:pathLst>
                <a:path w="357505">
                  <a:moveTo>
                    <a:pt x="35721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5" name="object 15"/>
            <p:cNvSpPr/>
            <p:nvPr/>
          </p:nvSpPr>
          <p:spPr>
            <a:xfrm>
              <a:off x="0" y="13808073"/>
              <a:ext cx="0" cy="391795"/>
            </a:xfrm>
            <a:custGeom>
              <a:avLst/>
              <a:gdLst/>
              <a:ahLst/>
              <a:cxnLst/>
              <a:rect l="l" t="t" r="r" b="b"/>
              <a:pathLst>
                <a:path h="391794">
                  <a:moveTo>
                    <a:pt x="0" y="39162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6" name="object 16"/>
            <p:cNvSpPr/>
            <p:nvPr/>
          </p:nvSpPr>
          <p:spPr>
            <a:xfrm>
              <a:off x="0" y="33"/>
              <a:ext cx="0" cy="358775"/>
            </a:xfrm>
            <a:custGeom>
              <a:avLst/>
              <a:gdLst/>
              <a:ahLst/>
              <a:cxnLst/>
              <a:rect l="l" t="t" r="r" b="b"/>
              <a:pathLst>
                <a:path h="358775">
                  <a:moveTo>
                    <a:pt x="0" y="35823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7" name="object 17"/>
            <p:cNvSpPr/>
            <p:nvPr/>
          </p:nvSpPr>
          <p:spPr>
            <a:xfrm>
              <a:off x="0" y="33"/>
              <a:ext cx="357505" cy="0"/>
            </a:xfrm>
            <a:custGeom>
              <a:avLst/>
              <a:gdLst/>
              <a:ahLst/>
              <a:cxnLst/>
              <a:rect l="l" t="t" r="r" b="b"/>
              <a:pathLst>
                <a:path w="357505">
                  <a:moveTo>
                    <a:pt x="0" y="0"/>
                  </a:moveTo>
                  <a:lnTo>
                    <a:pt x="3572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8" name="object 18"/>
            <p:cNvSpPr/>
            <p:nvPr/>
          </p:nvSpPr>
          <p:spPr>
            <a:xfrm>
              <a:off x="19746207" y="33"/>
              <a:ext cx="358775" cy="0"/>
            </a:xfrm>
            <a:custGeom>
              <a:avLst/>
              <a:gdLst/>
              <a:ahLst/>
              <a:cxnLst/>
              <a:rect l="l" t="t" r="r" b="b"/>
              <a:pathLst>
                <a:path w="358775">
                  <a:moveTo>
                    <a:pt x="0" y="0"/>
                  </a:moveTo>
                  <a:lnTo>
                    <a:pt x="35823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9" name="object 19"/>
            <p:cNvSpPr/>
            <p:nvPr/>
          </p:nvSpPr>
          <p:spPr>
            <a:xfrm>
              <a:off x="19746207" y="14199698"/>
              <a:ext cx="358775" cy="0"/>
            </a:xfrm>
            <a:custGeom>
              <a:avLst/>
              <a:gdLst/>
              <a:ahLst/>
              <a:cxnLst/>
              <a:rect l="l" t="t" r="r" b="b"/>
              <a:pathLst>
                <a:path w="358775">
                  <a:moveTo>
                    <a:pt x="35823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20" name="object 20"/>
            <p:cNvSpPr/>
            <p:nvPr/>
          </p:nvSpPr>
          <p:spPr>
            <a:xfrm>
              <a:off x="0" y="13841467"/>
              <a:ext cx="0" cy="358775"/>
            </a:xfrm>
            <a:custGeom>
              <a:avLst/>
              <a:gdLst/>
              <a:ahLst/>
              <a:cxnLst/>
              <a:rect l="l" t="t" r="r" b="b"/>
              <a:pathLst>
                <a:path h="358775">
                  <a:moveTo>
                    <a:pt x="0" y="35823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21" name="object 21"/>
            <p:cNvSpPr/>
            <p:nvPr/>
          </p:nvSpPr>
          <p:spPr>
            <a:xfrm>
              <a:off x="186199" y="174088"/>
              <a:ext cx="19716115" cy="13825855"/>
            </a:xfrm>
            <a:custGeom>
              <a:avLst/>
              <a:gdLst/>
              <a:ahLst/>
              <a:cxnLst/>
              <a:rect l="l" t="t" r="r" b="b"/>
              <a:pathLst>
                <a:path w="19716115" h="13825855">
                  <a:moveTo>
                    <a:pt x="19589354" y="13697737"/>
                  </a:moveTo>
                  <a:lnTo>
                    <a:pt x="19589354" y="9129784"/>
                  </a:lnTo>
                </a:path>
                <a:path w="19716115" h="13825855">
                  <a:moveTo>
                    <a:pt x="17199125" y="13697737"/>
                  </a:moveTo>
                  <a:lnTo>
                    <a:pt x="19589354" y="13697737"/>
                  </a:lnTo>
                </a:path>
                <a:path w="19716115" h="13825855">
                  <a:moveTo>
                    <a:pt x="19589354" y="9129784"/>
                  </a:moveTo>
                  <a:lnTo>
                    <a:pt x="19589354" y="342039"/>
                  </a:lnTo>
                  <a:lnTo>
                    <a:pt x="19589354" y="127505"/>
                  </a:lnTo>
                </a:path>
                <a:path w="19716115" h="13825855">
                  <a:moveTo>
                    <a:pt x="19589354" y="1011"/>
                  </a:moveTo>
                  <a:lnTo>
                    <a:pt x="19589354" y="127505"/>
                  </a:lnTo>
                </a:path>
                <a:path w="19716115" h="13825855">
                  <a:moveTo>
                    <a:pt x="19589354" y="5026321"/>
                  </a:moveTo>
                  <a:lnTo>
                    <a:pt x="19715848" y="5026321"/>
                  </a:lnTo>
                </a:path>
                <a:path w="19716115" h="13825855">
                  <a:moveTo>
                    <a:pt x="19589354" y="3247351"/>
                  </a:moveTo>
                  <a:lnTo>
                    <a:pt x="19715848" y="3247351"/>
                  </a:lnTo>
                </a:path>
                <a:path w="19716115" h="13825855">
                  <a:moveTo>
                    <a:pt x="19589354" y="1757759"/>
                  </a:moveTo>
                  <a:lnTo>
                    <a:pt x="19715848" y="1757759"/>
                  </a:lnTo>
                </a:path>
                <a:path w="19716115" h="13825855">
                  <a:moveTo>
                    <a:pt x="19715848" y="127505"/>
                  </a:moveTo>
                  <a:lnTo>
                    <a:pt x="19589354" y="127505"/>
                  </a:lnTo>
                </a:path>
                <a:path w="19716115" h="13825855">
                  <a:moveTo>
                    <a:pt x="19589354" y="13697737"/>
                  </a:moveTo>
                  <a:lnTo>
                    <a:pt x="126493" y="13697737"/>
                  </a:lnTo>
                  <a:lnTo>
                    <a:pt x="126493" y="127505"/>
                  </a:lnTo>
                  <a:lnTo>
                    <a:pt x="17199125" y="127505"/>
                  </a:lnTo>
                </a:path>
                <a:path w="19716115" h="13825855">
                  <a:moveTo>
                    <a:pt x="19589354" y="127505"/>
                  </a:moveTo>
                  <a:lnTo>
                    <a:pt x="19589354" y="13697737"/>
                  </a:lnTo>
                </a:path>
                <a:path w="19716115" h="13825855">
                  <a:moveTo>
                    <a:pt x="0" y="10362341"/>
                  </a:moveTo>
                  <a:lnTo>
                    <a:pt x="126493" y="10362341"/>
                  </a:lnTo>
                </a:path>
                <a:path w="19716115" h="13825855">
                  <a:moveTo>
                    <a:pt x="0" y="11978427"/>
                  </a:moveTo>
                  <a:lnTo>
                    <a:pt x="126493" y="11978427"/>
                  </a:lnTo>
                </a:path>
                <a:path w="19716115" h="13825855">
                  <a:moveTo>
                    <a:pt x="0" y="8582319"/>
                  </a:moveTo>
                  <a:lnTo>
                    <a:pt x="126493" y="8582319"/>
                  </a:lnTo>
                </a:path>
                <a:path w="19716115" h="13825855">
                  <a:moveTo>
                    <a:pt x="0" y="6803318"/>
                  </a:moveTo>
                  <a:lnTo>
                    <a:pt x="126493" y="6803318"/>
                  </a:lnTo>
                </a:path>
                <a:path w="19716115" h="13825855">
                  <a:moveTo>
                    <a:pt x="0" y="5024298"/>
                  </a:moveTo>
                  <a:lnTo>
                    <a:pt x="126493" y="5024298"/>
                  </a:lnTo>
                </a:path>
                <a:path w="19716115" h="13825855">
                  <a:moveTo>
                    <a:pt x="0" y="3245328"/>
                  </a:moveTo>
                  <a:lnTo>
                    <a:pt x="126493" y="3245328"/>
                  </a:lnTo>
                </a:path>
                <a:path w="19716115" h="13825855">
                  <a:moveTo>
                    <a:pt x="0" y="1756747"/>
                  </a:moveTo>
                  <a:lnTo>
                    <a:pt x="126493" y="1756747"/>
                  </a:lnTo>
                </a:path>
                <a:path w="19716115" h="13825855">
                  <a:moveTo>
                    <a:pt x="1707161" y="13823219"/>
                  </a:moveTo>
                  <a:lnTo>
                    <a:pt x="1707161" y="13697737"/>
                  </a:lnTo>
                </a:path>
                <a:path w="19716115" h="13825855">
                  <a:moveTo>
                    <a:pt x="3333367" y="13824231"/>
                  </a:moveTo>
                  <a:lnTo>
                    <a:pt x="3333367" y="13697737"/>
                  </a:lnTo>
                </a:path>
                <a:path w="19716115" h="13825855">
                  <a:moveTo>
                    <a:pt x="4958561" y="13824231"/>
                  </a:moveTo>
                  <a:lnTo>
                    <a:pt x="4958561" y="13697737"/>
                  </a:lnTo>
                </a:path>
                <a:path w="19716115" h="13825855">
                  <a:moveTo>
                    <a:pt x="6584767" y="13824231"/>
                  </a:moveTo>
                  <a:lnTo>
                    <a:pt x="6584767" y="13697737"/>
                  </a:lnTo>
                </a:path>
                <a:path w="19716115" h="13825855">
                  <a:moveTo>
                    <a:pt x="8209961" y="13824231"/>
                  </a:moveTo>
                  <a:lnTo>
                    <a:pt x="8209961" y="13697737"/>
                  </a:lnTo>
                </a:path>
                <a:path w="19716115" h="13825855">
                  <a:moveTo>
                    <a:pt x="9835155" y="13824231"/>
                  </a:moveTo>
                  <a:lnTo>
                    <a:pt x="9835155" y="13697737"/>
                  </a:lnTo>
                </a:path>
                <a:path w="19716115" h="13825855">
                  <a:moveTo>
                    <a:pt x="11461361" y="13824231"/>
                  </a:moveTo>
                  <a:lnTo>
                    <a:pt x="11461361" y="13697737"/>
                  </a:lnTo>
                </a:path>
                <a:path w="19716115" h="13825855">
                  <a:moveTo>
                    <a:pt x="13086555" y="13824231"/>
                  </a:moveTo>
                  <a:lnTo>
                    <a:pt x="13086555" y="13697737"/>
                  </a:lnTo>
                </a:path>
                <a:path w="19716115" h="13825855">
                  <a:moveTo>
                    <a:pt x="14712760" y="13824231"/>
                  </a:moveTo>
                  <a:lnTo>
                    <a:pt x="14712760" y="13697737"/>
                  </a:lnTo>
                </a:path>
                <a:path w="19716115" h="13825855">
                  <a:moveTo>
                    <a:pt x="16337954" y="13824231"/>
                  </a:moveTo>
                  <a:lnTo>
                    <a:pt x="16337954" y="13697737"/>
                  </a:lnTo>
                </a:path>
                <a:path w="19716115" h="13825855">
                  <a:moveTo>
                    <a:pt x="17964160" y="13825243"/>
                  </a:moveTo>
                  <a:lnTo>
                    <a:pt x="17964160" y="13697737"/>
                  </a:lnTo>
                </a:path>
                <a:path w="19716115" h="13825855">
                  <a:moveTo>
                    <a:pt x="19715848" y="13698749"/>
                  </a:moveTo>
                  <a:lnTo>
                    <a:pt x="19589354" y="13698749"/>
                  </a:lnTo>
                  <a:lnTo>
                    <a:pt x="19589354" y="13825243"/>
                  </a:lnTo>
                </a:path>
                <a:path w="19716115" h="13825855">
                  <a:moveTo>
                    <a:pt x="0" y="13697737"/>
                  </a:moveTo>
                  <a:lnTo>
                    <a:pt x="126493" y="13697737"/>
                  </a:lnTo>
                  <a:lnTo>
                    <a:pt x="126493" y="13823219"/>
                  </a:lnTo>
                </a:path>
                <a:path w="19716115" h="13825855">
                  <a:moveTo>
                    <a:pt x="126493" y="127505"/>
                  </a:moveTo>
                  <a:lnTo>
                    <a:pt x="0" y="127505"/>
                  </a:lnTo>
                </a:path>
                <a:path w="19716115" h="13825855">
                  <a:moveTo>
                    <a:pt x="1707161" y="127505"/>
                  </a:moveTo>
                  <a:lnTo>
                    <a:pt x="1707161" y="0"/>
                  </a:lnTo>
                </a:path>
                <a:path w="19716115" h="13825855">
                  <a:moveTo>
                    <a:pt x="3333367" y="127505"/>
                  </a:moveTo>
                  <a:lnTo>
                    <a:pt x="3333367" y="0"/>
                  </a:lnTo>
                </a:path>
                <a:path w="19716115" h="13825855">
                  <a:moveTo>
                    <a:pt x="4958561" y="127505"/>
                  </a:moveTo>
                  <a:lnTo>
                    <a:pt x="4958561" y="0"/>
                  </a:lnTo>
                </a:path>
                <a:path w="19716115" h="13825855">
                  <a:moveTo>
                    <a:pt x="6584767" y="127505"/>
                  </a:moveTo>
                  <a:lnTo>
                    <a:pt x="6584767" y="0"/>
                  </a:lnTo>
                </a:path>
                <a:path w="19716115" h="13825855">
                  <a:moveTo>
                    <a:pt x="8209961" y="127505"/>
                  </a:moveTo>
                  <a:lnTo>
                    <a:pt x="8209961" y="0"/>
                  </a:lnTo>
                </a:path>
                <a:path w="19716115" h="13825855">
                  <a:moveTo>
                    <a:pt x="9835155" y="127505"/>
                  </a:moveTo>
                  <a:lnTo>
                    <a:pt x="9835155" y="0"/>
                  </a:lnTo>
                </a:path>
                <a:path w="19716115" h="13825855">
                  <a:moveTo>
                    <a:pt x="11461361" y="127505"/>
                  </a:moveTo>
                  <a:lnTo>
                    <a:pt x="11461361" y="0"/>
                  </a:lnTo>
                </a:path>
                <a:path w="19716115" h="13825855">
                  <a:moveTo>
                    <a:pt x="13086555" y="127505"/>
                  </a:moveTo>
                  <a:lnTo>
                    <a:pt x="13086555" y="0"/>
                  </a:lnTo>
                </a:path>
                <a:path w="19716115" h="13825855">
                  <a:moveTo>
                    <a:pt x="14712760" y="127505"/>
                  </a:moveTo>
                  <a:lnTo>
                    <a:pt x="14712760" y="0"/>
                  </a:lnTo>
                </a:path>
                <a:path w="19716115" h="13825855">
                  <a:moveTo>
                    <a:pt x="16337954" y="127505"/>
                  </a:moveTo>
                  <a:lnTo>
                    <a:pt x="16337954" y="0"/>
                  </a:lnTo>
                </a:path>
                <a:path w="19716115" h="13825855">
                  <a:moveTo>
                    <a:pt x="17964160" y="127505"/>
                  </a:moveTo>
                  <a:lnTo>
                    <a:pt x="17964160" y="59705"/>
                  </a:lnTo>
                </a:path>
                <a:path w="19716115" h="13825855">
                  <a:moveTo>
                    <a:pt x="126493" y="0"/>
                  </a:moveTo>
                  <a:lnTo>
                    <a:pt x="126493" y="127505"/>
                  </a:lnTo>
                </a:path>
                <a:path w="19716115" h="13825855">
                  <a:moveTo>
                    <a:pt x="19589354" y="10363353"/>
                  </a:moveTo>
                  <a:lnTo>
                    <a:pt x="19715848" y="10363353"/>
                  </a:lnTo>
                </a:path>
                <a:path w="19716115" h="13825855">
                  <a:moveTo>
                    <a:pt x="19589354" y="11979439"/>
                  </a:moveTo>
                  <a:lnTo>
                    <a:pt x="19715848" y="11979439"/>
                  </a:lnTo>
                </a:path>
                <a:path w="19716115" h="13825855">
                  <a:moveTo>
                    <a:pt x="19589354" y="8584342"/>
                  </a:moveTo>
                  <a:lnTo>
                    <a:pt x="19715848" y="8584342"/>
                  </a:lnTo>
                </a:path>
                <a:path w="19716115" h="13825855">
                  <a:moveTo>
                    <a:pt x="19589354" y="6805342"/>
                  </a:moveTo>
                  <a:lnTo>
                    <a:pt x="19715848" y="6805342"/>
                  </a:lnTo>
                </a:path>
                <a:path w="19716115" h="13825855">
                  <a:moveTo>
                    <a:pt x="17199125" y="127505"/>
                  </a:moveTo>
                  <a:lnTo>
                    <a:pt x="19589354" y="12750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22" name="object 22"/>
            <p:cNvSpPr/>
            <p:nvPr/>
          </p:nvSpPr>
          <p:spPr>
            <a:xfrm>
              <a:off x="17385325" y="13230249"/>
              <a:ext cx="0" cy="641985"/>
            </a:xfrm>
            <a:custGeom>
              <a:avLst/>
              <a:gdLst/>
              <a:ahLst/>
              <a:cxnLst/>
              <a:rect l="l" t="t" r="r" b="b"/>
              <a:pathLst>
                <a:path h="641984">
                  <a:moveTo>
                    <a:pt x="0" y="0"/>
                  </a:moveTo>
                  <a:lnTo>
                    <a:pt x="0" y="641577"/>
                  </a:lnTo>
                </a:path>
              </a:pathLst>
            </a:custGeom>
            <a:ln w="404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23" name="object 23"/>
            <p:cNvSpPr/>
            <p:nvPr/>
          </p:nvSpPr>
          <p:spPr>
            <a:xfrm>
              <a:off x="17385325" y="13752416"/>
              <a:ext cx="0" cy="120014"/>
            </a:xfrm>
            <a:custGeom>
              <a:avLst/>
              <a:gdLst/>
              <a:ahLst/>
              <a:cxnLst/>
              <a:rect l="l" t="t" r="r" b="b"/>
              <a:pathLst>
                <a:path h="120015">
                  <a:moveTo>
                    <a:pt x="0" y="1194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24" name="object 24"/>
            <p:cNvSpPr/>
            <p:nvPr/>
          </p:nvSpPr>
          <p:spPr>
            <a:xfrm>
              <a:off x="17385325" y="13559133"/>
              <a:ext cx="2390775" cy="0"/>
            </a:xfrm>
            <a:custGeom>
              <a:avLst/>
              <a:gdLst/>
              <a:ahLst/>
              <a:cxnLst/>
              <a:rect l="l" t="t" r="r" b="b"/>
              <a:pathLst>
                <a:path w="2390775">
                  <a:moveTo>
                    <a:pt x="2390229" y="0"/>
                  </a:moveTo>
                  <a:lnTo>
                    <a:pt x="0" y="0"/>
                  </a:lnTo>
                </a:path>
              </a:pathLst>
            </a:custGeom>
            <a:ln w="404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25" name="object 25"/>
            <p:cNvSpPr/>
            <p:nvPr/>
          </p:nvSpPr>
          <p:spPr>
            <a:xfrm>
              <a:off x="18222209" y="13230249"/>
              <a:ext cx="1035685" cy="328930"/>
            </a:xfrm>
            <a:custGeom>
              <a:avLst/>
              <a:gdLst/>
              <a:ahLst/>
              <a:cxnLst/>
              <a:rect l="l" t="t" r="r" b="b"/>
              <a:pathLst>
                <a:path w="1035684" h="328930">
                  <a:moveTo>
                    <a:pt x="518119" y="0"/>
                  </a:moveTo>
                  <a:lnTo>
                    <a:pt x="518119" y="328884"/>
                  </a:lnTo>
                </a:path>
                <a:path w="1035684" h="328930">
                  <a:moveTo>
                    <a:pt x="1035226" y="0"/>
                  </a:moveTo>
                  <a:lnTo>
                    <a:pt x="1035226" y="328884"/>
                  </a:lnTo>
                </a:path>
                <a:path w="1035684" h="328930">
                  <a:moveTo>
                    <a:pt x="0" y="0"/>
                  </a:moveTo>
                  <a:lnTo>
                    <a:pt x="0" y="32888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26" name="object 26"/>
            <p:cNvSpPr/>
            <p:nvPr/>
          </p:nvSpPr>
          <p:spPr>
            <a:xfrm>
              <a:off x="312692" y="13230249"/>
              <a:ext cx="19463385" cy="641985"/>
            </a:xfrm>
            <a:custGeom>
              <a:avLst/>
              <a:gdLst/>
              <a:ahLst/>
              <a:cxnLst/>
              <a:rect l="l" t="t" r="r" b="b"/>
              <a:pathLst>
                <a:path w="19463385" h="641984">
                  <a:moveTo>
                    <a:pt x="19462860" y="0"/>
                  </a:moveTo>
                  <a:lnTo>
                    <a:pt x="0" y="0"/>
                  </a:lnTo>
                </a:path>
                <a:path w="19463385" h="641984">
                  <a:moveTo>
                    <a:pt x="14968784" y="0"/>
                  </a:moveTo>
                  <a:lnTo>
                    <a:pt x="14968784" y="641577"/>
                  </a:lnTo>
                </a:path>
              </a:pathLst>
            </a:custGeom>
            <a:ln w="404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12951912" y="9553951"/>
            <a:ext cx="392718" cy="157320"/>
          </a:xfrm>
          <a:prstGeom prst="rect">
            <a:avLst/>
          </a:prstGeom>
        </p:spPr>
        <p:txBody>
          <a:bodyPr vert="horz" wrap="square" lIns="0" tIns="12416" rIns="0" bIns="0" rtlCol="0">
            <a:spAutoFit/>
          </a:bodyPr>
          <a:lstStyle/>
          <a:p>
            <a:pPr marL="9197">
              <a:spcBef>
                <a:spcPts val="98"/>
              </a:spcBef>
            </a:pPr>
            <a:r>
              <a:rPr sz="941" u="sng" spc="-7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NOTES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2951912" y="9776061"/>
            <a:ext cx="1412681" cy="227119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83696" marR="3679">
              <a:spcBef>
                <a:spcPts val="76"/>
              </a:spcBef>
            </a:pPr>
            <a:r>
              <a:rPr sz="471" dirty="0">
                <a:latin typeface="Century Gothic"/>
                <a:cs typeface="Century Gothic"/>
              </a:rPr>
              <a:t>WITH</a:t>
            </a:r>
            <a:r>
              <a:rPr sz="471" spc="-7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ALL</a:t>
            </a:r>
            <a:r>
              <a:rPr sz="471" spc="-7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RELEVANT</a:t>
            </a:r>
            <a:r>
              <a:rPr sz="471" spc="-7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ARCHITECTS</a:t>
            </a:r>
            <a:r>
              <a:rPr sz="471" spc="-7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&amp;</a:t>
            </a:r>
            <a:r>
              <a:rPr sz="471" spc="-4" dirty="0">
                <a:latin typeface="Century Gothic"/>
                <a:cs typeface="Century Gothic"/>
              </a:rPr>
              <a:t> </a:t>
            </a:r>
            <a:r>
              <a:rPr sz="471" spc="-7" dirty="0">
                <a:latin typeface="Century Gothic"/>
                <a:cs typeface="Century Gothic"/>
              </a:rPr>
              <a:t>ENGINEERS</a:t>
            </a:r>
            <a:r>
              <a:rPr sz="471" spc="362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DRAWINGS</a:t>
            </a:r>
            <a:r>
              <a:rPr sz="471" spc="-11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AND</a:t>
            </a:r>
            <a:r>
              <a:rPr sz="471" spc="-4" dirty="0">
                <a:latin typeface="Century Gothic"/>
                <a:cs typeface="Century Gothic"/>
              </a:rPr>
              <a:t> </a:t>
            </a:r>
            <a:r>
              <a:rPr sz="471" spc="-7" dirty="0">
                <a:latin typeface="Century Gothic"/>
                <a:cs typeface="Century Gothic"/>
              </a:rPr>
              <a:t>SPECIFICATIONS</a:t>
            </a:r>
            <a:endParaRPr sz="471">
              <a:latin typeface="Century Gothic"/>
              <a:cs typeface="Century Gothic"/>
            </a:endParaRPr>
          </a:p>
          <a:p>
            <a:pPr marL="9197">
              <a:spcBef>
                <a:spcPts val="7"/>
              </a:spcBef>
            </a:pPr>
            <a:r>
              <a:rPr sz="471" dirty="0">
                <a:latin typeface="Century Gothic"/>
                <a:cs typeface="Century Gothic"/>
              </a:rPr>
              <a:t>2.</a:t>
            </a:r>
            <a:r>
              <a:rPr sz="471" spc="65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DO NOT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SCALE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FROM</a:t>
            </a:r>
            <a:r>
              <a:rPr sz="471" spc="7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THIS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spc="-7" dirty="0">
                <a:latin typeface="Century Gothic"/>
                <a:cs typeface="Century Gothic"/>
              </a:rPr>
              <a:t>DRAWING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6204239" y="787793"/>
            <a:ext cx="63460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A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6203505" y="1909769"/>
            <a:ext cx="53343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B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6199122" y="3063992"/>
            <a:ext cx="68519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C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6199122" y="4378705"/>
            <a:ext cx="64380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D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5562284" y="10058937"/>
            <a:ext cx="8507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18" dirty="0">
                <a:latin typeface="Century Gothic"/>
                <a:cs typeface="Century Gothic"/>
              </a:rPr>
              <a:t>12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4365566" y="10058937"/>
            <a:ext cx="8507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18" dirty="0">
                <a:latin typeface="Century Gothic"/>
                <a:cs typeface="Century Gothic"/>
              </a:rPr>
              <a:t>11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3161516" y="10058937"/>
            <a:ext cx="8507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18" dirty="0">
                <a:latin typeface="Century Gothic"/>
                <a:cs typeface="Century Gothic"/>
              </a:rPr>
              <a:t>10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2007284" y="10058937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9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0821550" y="10058937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8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666599" y="10058937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7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519702" y="1005747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6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315646" y="1005747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5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815607" y="1005747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2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566848" y="1005747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1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6208648" y="6945840"/>
            <a:ext cx="47825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F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6207184" y="5650914"/>
            <a:ext cx="5104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E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6196923" y="8158688"/>
            <a:ext cx="71738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G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6216709" y="9430896"/>
            <a:ext cx="60701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H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2009163" y="701320"/>
            <a:ext cx="63460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A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2009163" y="1909771"/>
            <a:ext cx="53343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B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2004766" y="3063992"/>
            <a:ext cx="68519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C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2004766" y="4378705"/>
            <a:ext cx="64380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D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2014293" y="6945840"/>
            <a:ext cx="47825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F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2012828" y="5650914"/>
            <a:ext cx="5104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E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2002568" y="8158688"/>
            <a:ext cx="71738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G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2022354" y="9430896"/>
            <a:ext cx="60701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H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5562284" y="117981"/>
            <a:ext cx="8507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18" dirty="0">
                <a:latin typeface="Century Gothic"/>
                <a:cs typeface="Century Gothic"/>
              </a:rPr>
              <a:t>12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4365566" y="117981"/>
            <a:ext cx="8507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18" dirty="0">
                <a:latin typeface="Century Gothic"/>
                <a:cs typeface="Century Gothic"/>
              </a:rPr>
              <a:t>11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3161516" y="117981"/>
            <a:ext cx="8507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18" dirty="0">
                <a:latin typeface="Century Gothic"/>
                <a:cs typeface="Century Gothic"/>
              </a:rPr>
              <a:t>10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2007284" y="1179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9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0821550" y="1179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8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9666599" y="1179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7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8519702" y="1157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6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7315646" y="1157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5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6148236" y="1157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4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4963233" y="1157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3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3815607" y="1157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2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2566848" y="1157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1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16190366" y="211441"/>
            <a:ext cx="72456" cy="523317"/>
          </a:xfrm>
          <a:prstGeom prst="rect">
            <a:avLst/>
          </a:prstGeom>
        </p:spPr>
        <p:txBody>
          <a:bodyPr vert="vert270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dirty="0">
                <a:latin typeface="Century Gothic"/>
                <a:cs typeface="Century Gothic"/>
              </a:rPr>
              <a:t>Copyright</a:t>
            </a:r>
            <a:r>
              <a:rPr sz="471" spc="7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©</a:t>
            </a:r>
            <a:r>
              <a:rPr sz="471" spc="11" dirty="0">
                <a:latin typeface="Century Gothic"/>
                <a:cs typeface="Century Gothic"/>
              </a:rPr>
              <a:t> </a:t>
            </a:r>
            <a:r>
              <a:rPr sz="471" spc="-14" dirty="0">
                <a:latin typeface="Century Gothic"/>
                <a:cs typeface="Century Gothic"/>
              </a:rPr>
              <a:t>2021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3504155" y="9618659"/>
            <a:ext cx="589536" cy="355682"/>
          </a:xfrm>
          <a:prstGeom prst="rect">
            <a:avLst/>
          </a:prstGeom>
        </p:spPr>
        <p:txBody>
          <a:bodyPr vert="horz" wrap="square" lIns="0" tIns="7818" rIns="0" bIns="0" rtlCol="0">
            <a:spAutoFit/>
          </a:bodyPr>
          <a:lstStyle/>
          <a:p>
            <a:pPr marL="9197" marR="183026">
              <a:lnSpc>
                <a:spcPct val="108200"/>
              </a:lnSpc>
              <a:spcBef>
                <a:spcPts val="62"/>
              </a:spcBef>
            </a:pPr>
            <a:r>
              <a:rPr sz="362" dirty="0">
                <a:latin typeface="Century Gothic"/>
                <a:cs typeface="Century Gothic"/>
              </a:rPr>
              <a:t>Erith</a:t>
            </a:r>
            <a:r>
              <a:rPr sz="362" spc="43" dirty="0">
                <a:latin typeface="Century Gothic"/>
                <a:cs typeface="Century Gothic"/>
              </a:rPr>
              <a:t> </a:t>
            </a:r>
            <a:r>
              <a:rPr sz="362" spc="-7" dirty="0">
                <a:latin typeface="Century Gothic"/>
                <a:cs typeface="Century Gothic"/>
              </a:rPr>
              <a:t>Contractors</a:t>
            </a:r>
            <a:r>
              <a:rPr sz="362" spc="362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Queen</a:t>
            </a:r>
            <a:r>
              <a:rPr sz="362" spc="76" dirty="0">
                <a:latin typeface="Century Gothic"/>
                <a:cs typeface="Century Gothic"/>
              </a:rPr>
              <a:t> </a:t>
            </a:r>
            <a:r>
              <a:rPr sz="362" spc="-7" dirty="0">
                <a:latin typeface="Century Gothic"/>
                <a:cs typeface="Century Gothic"/>
              </a:rPr>
              <a:t>Street</a:t>
            </a:r>
            <a:r>
              <a:rPr sz="362" spc="362" dirty="0">
                <a:latin typeface="Century Gothic"/>
                <a:cs typeface="Century Gothic"/>
              </a:rPr>
              <a:t> </a:t>
            </a:r>
            <a:r>
              <a:rPr sz="362" spc="-7" dirty="0">
                <a:latin typeface="Century Gothic"/>
                <a:cs typeface="Century Gothic"/>
              </a:rPr>
              <a:t>Erith</a:t>
            </a:r>
            <a:endParaRPr sz="362">
              <a:latin typeface="Century Gothic"/>
              <a:cs typeface="Century Gothic"/>
            </a:endParaRPr>
          </a:p>
          <a:p>
            <a:pPr marL="9197">
              <a:spcBef>
                <a:spcPts val="33"/>
              </a:spcBef>
            </a:pPr>
            <a:r>
              <a:rPr sz="362" dirty="0">
                <a:latin typeface="Century Gothic"/>
                <a:cs typeface="Century Gothic"/>
              </a:rPr>
              <a:t>Kent</a:t>
            </a:r>
            <a:r>
              <a:rPr sz="362" spc="25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DA8</a:t>
            </a:r>
            <a:r>
              <a:rPr sz="362" spc="36" dirty="0">
                <a:latin typeface="Century Gothic"/>
                <a:cs typeface="Century Gothic"/>
              </a:rPr>
              <a:t> </a:t>
            </a:r>
            <a:r>
              <a:rPr sz="362" spc="-18" dirty="0">
                <a:latin typeface="Century Gothic"/>
                <a:cs typeface="Century Gothic"/>
              </a:rPr>
              <a:t>1RP</a:t>
            </a:r>
            <a:endParaRPr sz="362">
              <a:latin typeface="Century Gothic"/>
              <a:cs typeface="Century Gothic"/>
            </a:endParaRPr>
          </a:p>
          <a:p>
            <a:pPr marL="9197">
              <a:spcBef>
                <a:spcPts val="33"/>
              </a:spcBef>
            </a:pPr>
            <a:r>
              <a:rPr sz="362" dirty="0">
                <a:latin typeface="Century Gothic"/>
                <a:cs typeface="Century Gothic"/>
              </a:rPr>
              <a:t>Tel:</a:t>
            </a:r>
            <a:r>
              <a:rPr sz="362" spc="40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+44</a:t>
            </a:r>
            <a:r>
              <a:rPr sz="362" spc="51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(0)370</a:t>
            </a:r>
            <a:r>
              <a:rPr sz="362" spc="54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950</a:t>
            </a:r>
            <a:r>
              <a:rPr sz="362" spc="58" dirty="0">
                <a:latin typeface="Century Gothic"/>
                <a:cs typeface="Century Gothic"/>
              </a:rPr>
              <a:t> </a:t>
            </a:r>
            <a:r>
              <a:rPr sz="362" spc="-14" dirty="0">
                <a:latin typeface="Century Gothic"/>
                <a:cs typeface="Century Gothic"/>
              </a:rPr>
              <a:t>8800</a:t>
            </a:r>
            <a:endParaRPr sz="362">
              <a:latin typeface="Century Gothic"/>
              <a:cs typeface="Century Gothic"/>
            </a:endParaRPr>
          </a:p>
          <a:p>
            <a:pPr marL="9197">
              <a:spcBef>
                <a:spcPts val="40"/>
              </a:spcBef>
            </a:pPr>
            <a:r>
              <a:rPr sz="362" dirty="0">
                <a:latin typeface="Century Gothic"/>
                <a:cs typeface="Century Gothic"/>
              </a:rPr>
              <a:t>Fax:</a:t>
            </a:r>
            <a:r>
              <a:rPr sz="362" spc="43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+44</a:t>
            </a:r>
            <a:r>
              <a:rPr sz="362" spc="58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(0)370</a:t>
            </a:r>
            <a:r>
              <a:rPr sz="362" spc="54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950</a:t>
            </a:r>
            <a:r>
              <a:rPr sz="362" spc="62" dirty="0">
                <a:latin typeface="Century Gothic"/>
                <a:cs typeface="Century Gothic"/>
              </a:rPr>
              <a:t> </a:t>
            </a:r>
            <a:r>
              <a:rPr sz="362" spc="-14" dirty="0">
                <a:latin typeface="Century Gothic"/>
                <a:cs typeface="Century Gothic"/>
              </a:rPr>
              <a:t>8808</a:t>
            </a:r>
            <a:endParaRPr sz="362">
              <a:latin typeface="Century Gothic"/>
              <a:cs typeface="Century Gothic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4182031" y="9730031"/>
            <a:ext cx="445601" cy="156856"/>
          </a:xfrm>
          <a:prstGeom prst="rect">
            <a:avLst/>
          </a:prstGeom>
        </p:spPr>
        <p:txBody>
          <a:bodyPr vert="horz" wrap="square" lIns="0" tIns="11956" rIns="0" bIns="0" rtlCol="0">
            <a:spAutoFit/>
          </a:bodyPr>
          <a:lstStyle/>
          <a:p>
            <a:pPr marL="9197">
              <a:spcBef>
                <a:spcPts val="94"/>
              </a:spcBef>
            </a:pPr>
            <a:r>
              <a:rPr sz="941" b="1" spc="-7" dirty="0">
                <a:solidFill>
                  <a:srgbClr val="FEFFFF"/>
                </a:solidFill>
                <a:latin typeface="Century Gothic"/>
                <a:cs typeface="Century Gothic"/>
              </a:rPr>
              <a:t>TENDER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12933519" y="9655875"/>
            <a:ext cx="2094648" cy="137992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R="22074" algn="r">
              <a:lnSpc>
                <a:spcPts val="471"/>
              </a:lnSpc>
              <a:spcBef>
                <a:spcPts val="76"/>
              </a:spcBef>
            </a:pPr>
            <a:r>
              <a:rPr sz="543" baseline="5555" dirty="0">
                <a:latin typeface="Century Gothic"/>
                <a:cs typeface="Century Gothic"/>
              </a:rPr>
              <a:t>Scale:</a:t>
            </a:r>
            <a:r>
              <a:rPr sz="543" spc="217" baseline="5555" dirty="0">
                <a:latin typeface="Century Gothic"/>
                <a:cs typeface="Century Gothic"/>
              </a:rPr>
              <a:t>  </a:t>
            </a:r>
            <a:r>
              <a:rPr sz="471" dirty="0">
                <a:latin typeface="Century Gothic"/>
                <a:cs typeface="Century Gothic"/>
              </a:rPr>
              <a:t>1</a:t>
            </a:r>
            <a:r>
              <a:rPr sz="471" spc="7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:</a:t>
            </a:r>
            <a:r>
              <a:rPr sz="471" spc="7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100</a:t>
            </a:r>
            <a:r>
              <a:rPr sz="471" spc="7" dirty="0">
                <a:latin typeface="Century Gothic"/>
                <a:cs typeface="Century Gothic"/>
              </a:rPr>
              <a:t> </a:t>
            </a:r>
            <a:r>
              <a:rPr sz="471" spc="-18" dirty="0">
                <a:latin typeface="Century Gothic"/>
                <a:cs typeface="Century Gothic"/>
              </a:rPr>
              <a:t>@A1</a:t>
            </a:r>
            <a:endParaRPr sz="471">
              <a:latin typeface="Century Gothic"/>
              <a:cs typeface="Century Gothic"/>
            </a:endParaRPr>
          </a:p>
          <a:p>
            <a:pPr marL="27592">
              <a:lnSpc>
                <a:spcPts val="471"/>
              </a:lnSpc>
            </a:pPr>
            <a:r>
              <a:rPr sz="471" dirty="0">
                <a:latin typeface="Century Gothic"/>
                <a:cs typeface="Century Gothic"/>
              </a:rPr>
              <a:t>1.</a:t>
            </a:r>
            <a:r>
              <a:rPr sz="471" spc="65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THIS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DRAWING</a:t>
            </a:r>
            <a:r>
              <a:rPr sz="471" spc="7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IS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TO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BE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READ IN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spc="-7" dirty="0">
                <a:latin typeface="Century Gothic"/>
                <a:cs typeface="Century Gothic"/>
              </a:rPr>
              <a:t>CONJUNCTION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15927240" y="9838837"/>
            <a:ext cx="120942" cy="161565"/>
          </a:xfrm>
          <a:prstGeom prst="rect">
            <a:avLst/>
          </a:prstGeom>
        </p:spPr>
        <p:txBody>
          <a:bodyPr vert="horz" wrap="square" lIns="0" tIns="16555" rIns="0" bIns="0" rtlCol="0">
            <a:spAutoFit/>
          </a:bodyPr>
          <a:lstStyle/>
          <a:p>
            <a:pPr marL="9197">
              <a:spcBef>
                <a:spcPts val="130"/>
              </a:spcBef>
            </a:pPr>
            <a:r>
              <a:rPr sz="362" b="1" spc="-14" dirty="0">
                <a:latin typeface="Century Gothic"/>
                <a:cs typeface="Century Gothic"/>
              </a:rPr>
              <a:t>REV:</a:t>
            </a:r>
            <a:endParaRPr sz="362">
              <a:latin typeface="Century Gothic"/>
              <a:cs typeface="Century Gothic"/>
            </a:endParaRPr>
          </a:p>
          <a:p>
            <a:pPr marL="9197">
              <a:spcBef>
                <a:spcPts val="47"/>
              </a:spcBef>
            </a:pPr>
            <a:r>
              <a:rPr sz="579" b="1" spc="-18" dirty="0">
                <a:latin typeface="Century Gothic"/>
                <a:cs typeface="Century Gothic"/>
              </a:rPr>
              <a:t>P0</a:t>
            </a:r>
            <a:endParaRPr sz="579">
              <a:latin typeface="Century Gothic"/>
              <a:cs typeface="Century Gothic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14462220" y="9838837"/>
            <a:ext cx="687026" cy="161565"/>
          </a:xfrm>
          <a:prstGeom prst="rect">
            <a:avLst/>
          </a:prstGeom>
        </p:spPr>
        <p:txBody>
          <a:bodyPr vert="horz" wrap="square" lIns="0" tIns="16555" rIns="0" bIns="0" rtlCol="0">
            <a:spAutoFit/>
          </a:bodyPr>
          <a:lstStyle/>
          <a:p>
            <a:pPr marL="27592">
              <a:spcBef>
                <a:spcPts val="130"/>
              </a:spcBef>
            </a:pPr>
            <a:r>
              <a:rPr sz="362" b="1" dirty="0">
                <a:latin typeface="Century Gothic"/>
                <a:cs typeface="Century Gothic"/>
              </a:rPr>
              <a:t>PROJECT</a:t>
            </a:r>
            <a:r>
              <a:rPr sz="362" b="1" spc="22" dirty="0">
                <a:latin typeface="Century Gothic"/>
                <a:cs typeface="Century Gothic"/>
              </a:rPr>
              <a:t> </a:t>
            </a:r>
            <a:r>
              <a:rPr sz="362" b="1" dirty="0">
                <a:latin typeface="Century Gothic"/>
                <a:cs typeface="Century Gothic"/>
              </a:rPr>
              <a:t>NO.</a:t>
            </a:r>
            <a:r>
              <a:rPr sz="362" b="1" spc="293" dirty="0">
                <a:latin typeface="Century Gothic"/>
                <a:cs typeface="Century Gothic"/>
              </a:rPr>
              <a:t>  </a:t>
            </a:r>
            <a:r>
              <a:rPr sz="362" b="1" dirty="0">
                <a:latin typeface="Century Gothic"/>
                <a:cs typeface="Century Gothic"/>
              </a:rPr>
              <a:t>SHEET</a:t>
            </a:r>
            <a:r>
              <a:rPr sz="362" b="1" spc="22" dirty="0">
                <a:latin typeface="Century Gothic"/>
                <a:cs typeface="Century Gothic"/>
              </a:rPr>
              <a:t> </a:t>
            </a:r>
            <a:r>
              <a:rPr sz="362" b="1" spc="-18" dirty="0">
                <a:latin typeface="Century Gothic"/>
                <a:cs typeface="Century Gothic"/>
              </a:rPr>
              <a:t>NO.</a:t>
            </a:r>
            <a:endParaRPr sz="362">
              <a:latin typeface="Century Gothic"/>
              <a:cs typeface="Century Gothic"/>
            </a:endParaRPr>
          </a:p>
          <a:p>
            <a:pPr marL="30351">
              <a:spcBef>
                <a:spcPts val="47"/>
              </a:spcBef>
            </a:pPr>
            <a:r>
              <a:rPr sz="579" b="1" spc="-7" dirty="0">
                <a:latin typeface="Century Gothic"/>
                <a:cs typeface="Century Gothic"/>
              </a:rPr>
              <a:t>T25-</a:t>
            </a:r>
            <a:r>
              <a:rPr sz="579" b="1" dirty="0">
                <a:latin typeface="Century Gothic"/>
                <a:cs typeface="Century Gothic"/>
              </a:rPr>
              <a:t>0257</a:t>
            </a:r>
            <a:r>
              <a:rPr sz="579" b="1" spc="22" dirty="0">
                <a:latin typeface="Century Gothic"/>
                <a:cs typeface="Century Gothic"/>
              </a:rPr>
              <a:t> </a:t>
            </a:r>
            <a:r>
              <a:rPr sz="706" baseline="8547" dirty="0">
                <a:latin typeface="Century Gothic"/>
                <a:cs typeface="Century Gothic"/>
              </a:rPr>
              <a:t>-</a:t>
            </a:r>
            <a:r>
              <a:rPr sz="706" spc="157" baseline="8547" dirty="0">
                <a:latin typeface="Century Gothic"/>
                <a:cs typeface="Century Gothic"/>
              </a:rPr>
              <a:t> </a:t>
            </a:r>
            <a:r>
              <a:rPr sz="579" b="1" spc="-7" dirty="0">
                <a:latin typeface="Century Gothic"/>
                <a:cs typeface="Century Gothic"/>
              </a:rPr>
              <a:t>PL004</a:t>
            </a:r>
            <a:endParaRPr sz="579">
              <a:latin typeface="Century Gothic"/>
              <a:cs typeface="Century Gothic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15085940" y="9587499"/>
            <a:ext cx="213374" cy="201143"/>
          </a:xfrm>
          <a:prstGeom prst="rect">
            <a:avLst/>
          </a:prstGeom>
        </p:spPr>
        <p:txBody>
          <a:bodyPr vert="horz" wrap="square" lIns="0" tIns="30351" rIns="0" bIns="0" rtlCol="0">
            <a:spAutoFit/>
          </a:bodyPr>
          <a:lstStyle/>
          <a:p>
            <a:pPr marL="9197">
              <a:spcBef>
                <a:spcPts val="239"/>
              </a:spcBef>
            </a:pPr>
            <a:r>
              <a:rPr sz="362" b="1" spc="-7" dirty="0">
                <a:latin typeface="Century Gothic"/>
                <a:cs typeface="Century Gothic"/>
              </a:rPr>
              <a:t>DRAWN:</a:t>
            </a:r>
            <a:endParaRPr sz="362">
              <a:latin typeface="Century Gothic"/>
              <a:cs typeface="Century Gothic"/>
            </a:endParaRPr>
          </a:p>
          <a:p>
            <a:pPr marL="9197">
              <a:spcBef>
                <a:spcPts val="206"/>
              </a:spcBef>
            </a:pPr>
            <a:r>
              <a:rPr sz="579" b="1" spc="-18" dirty="0">
                <a:latin typeface="Century Gothic"/>
                <a:cs typeface="Century Gothic"/>
              </a:rPr>
              <a:t>EP</a:t>
            </a:r>
            <a:endParaRPr sz="579">
              <a:latin typeface="Century Gothic"/>
              <a:cs typeface="Century Gothic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15461154" y="9587499"/>
            <a:ext cx="259359" cy="201143"/>
          </a:xfrm>
          <a:prstGeom prst="rect">
            <a:avLst/>
          </a:prstGeom>
        </p:spPr>
        <p:txBody>
          <a:bodyPr vert="horz" wrap="square" lIns="0" tIns="30351" rIns="0" bIns="0" rtlCol="0">
            <a:spAutoFit/>
          </a:bodyPr>
          <a:lstStyle/>
          <a:p>
            <a:pPr marL="9197">
              <a:spcBef>
                <a:spcPts val="239"/>
              </a:spcBef>
            </a:pPr>
            <a:r>
              <a:rPr sz="362" b="1" spc="-7" dirty="0">
                <a:latin typeface="Century Gothic"/>
                <a:cs typeface="Century Gothic"/>
              </a:rPr>
              <a:t>CHECKED:</a:t>
            </a:r>
            <a:endParaRPr sz="362">
              <a:latin typeface="Century Gothic"/>
              <a:cs typeface="Century Gothic"/>
            </a:endParaRPr>
          </a:p>
          <a:p>
            <a:pPr marL="9197">
              <a:spcBef>
                <a:spcPts val="206"/>
              </a:spcBef>
            </a:pPr>
            <a:r>
              <a:rPr sz="579" b="1" spc="-18" dirty="0">
                <a:latin typeface="Century Gothic"/>
                <a:cs typeface="Century Gothic"/>
              </a:rPr>
              <a:t>AH</a:t>
            </a:r>
            <a:endParaRPr sz="579">
              <a:latin typeface="Century Gothic"/>
              <a:cs typeface="Century Gothic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15837097" y="9587499"/>
            <a:ext cx="288330" cy="201143"/>
          </a:xfrm>
          <a:prstGeom prst="rect">
            <a:avLst/>
          </a:prstGeom>
        </p:spPr>
        <p:txBody>
          <a:bodyPr vert="horz" wrap="square" lIns="0" tIns="30351" rIns="0" bIns="0" rtlCol="0">
            <a:spAutoFit/>
          </a:bodyPr>
          <a:lstStyle/>
          <a:p>
            <a:pPr marL="9197">
              <a:spcBef>
                <a:spcPts val="239"/>
              </a:spcBef>
            </a:pPr>
            <a:r>
              <a:rPr sz="362" b="1" spc="-7" dirty="0">
                <a:latin typeface="Century Gothic"/>
                <a:cs typeface="Century Gothic"/>
              </a:rPr>
              <a:t>APPROVED:</a:t>
            </a:r>
            <a:endParaRPr sz="362">
              <a:latin typeface="Century Gothic"/>
              <a:cs typeface="Century Gothic"/>
            </a:endParaRPr>
          </a:p>
          <a:p>
            <a:pPr marL="9197">
              <a:spcBef>
                <a:spcPts val="206"/>
              </a:spcBef>
            </a:pPr>
            <a:r>
              <a:rPr sz="579" b="1" spc="-18" dirty="0">
                <a:latin typeface="Century Gothic"/>
                <a:cs typeface="Century Gothic"/>
              </a:rPr>
              <a:t>GS</a:t>
            </a:r>
            <a:endParaRPr sz="579">
              <a:latin typeface="Century Gothic"/>
              <a:cs typeface="Century Gothic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4774164" y="9589931"/>
            <a:ext cx="2356307" cy="556082"/>
          </a:xfrm>
          <a:prstGeom prst="rect">
            <a:avLst/>
          </a:prstGeom>
        </p:spPr>
        <p:txBody>
          <a:bodyPr vert="horz" wrap="square" lIns="0" tIns="27591" rIns="0" bIns="0" rtlCol="0">
            <a:spAutoFit/>
          </a:bodyPr>
          <a:lstStyle/>
          <a:p>
            <a:pPr marL="9197">
              <a:spcBef>
                <a:spcPts val="217"/>
              </a:spcBef>
            </a:pPr>
            <a:r>
              <a:rPr sz="941" spc="-7" dirty="0">
                <a:latin typeface="Century Gothic"/>
                <a:cs typeface="Century Gothic"/>
              </a:rPr>
              <a:t>PROJECT:</a:t>
            </a:r>
            <a:endParaRPr sz="941">
              <a:latin typeface="Century Gothic"/>
              <a:cs typeface="Century Gothic"/>
            </a:endParaRPr>
          </a:p>
          <a:p>
            <a:pPr marL="9197">
              <a:spcBef>
                <a:spcPts val="188"/>
              </a:spcBef>
            </a:pPr>
            <a:r>
              <a:rPr sz="1521" b="1" dirty="0">
                <a:latin typeface="Century Gothic"/>
                <a:cs typeface="Century Gothic"/>
              </a:rPr>
              <a:t>CHANTRY</a:t>
            </a:r>
            <a:r>
              <a:rPr sz="1521" b="1" spc="-58" dirty="0">
                <a:latin typeface="Century Gothic"/>
                <a:cs typeface="Century Gothic"/>
              </a:rPr>
              <a:t> </a:t>
            </a:r>
            <a:r>
              <a:rPr sz="1521" b="1" dirty="0">
                <a:latin typeface="Century Gothic"/>
                <a:cs typeface="Century Gothic"/>
              </a:rPr>
              <a:t>CENTRE</a:t>
            </a:r>
            <a:r>
              <a:rPr sz="1521" b="1" spc="-62" dirty="0">
                <a:latin typeface="Century Gothic"/>
                <a:cs typeface="Century Gothic"/>
              </a:rPr>
              <a:t> </a:t>
            </a:r>
            <a:r>
              <a:rPr sz="1521" b="1" dirty="0">
                <a:latin typeface="Century Gothic"/>
                <a:cs typeface="Century Gothic"/>
              </a:rPr>
              <a:t>UNIT</a:t>
            </a:r>
            <a:r>
              <a:rPr sz="1521" b="1" spc="-51" dirty="0">
                <a:latin typeface="Century Gothic"/>
                <a:cs typeface="Century Gothic"/>
              </a:rPr>
              <a:t> </a:t>
            </a:r>
            <a:r>
              <a:rPr sz="1521" b="1" spc="-25" dirty="0">
                <a:latin typeface="Century Gothic"/>
                <a:cs typeface="Century Gothic"/>
              </a:rPr>
              <a:t>62</a:t>
            </a:r>
            <a:endParaRPr sz="1521">
              <a:latin typeface="Century Gothic"/>
              <a:cs typeface="Century Gothic"/>
            </a:endParaRPr>
          </a:p>
          <a:p>
            <a:pPr marL="198203">
              <a:spcBef>
                <a:spcPts val="398"/>
              </a:spcBef>
              <a:tabLst>
                <a:tab pos="1382820" algn="l"/>
              </a:tabLst>
            </a:pPr>
            <a:r>
              <a:rPr sz="471" spc="-36" dirty="0">
                <a:latin typeface="Century Gothic"/>
                <a:cs typeface="Century Gothic"/>
              </a:rPr>
              <a:t>3</a:t>
            </a:r>
            <a:r>
              <a:rPr sz="471" dirty="0">
                <a:latin typeface="Century Gothic"/>
                <a:cs typeface="Century Gothic"/>
              </a:rPr>
              <a:t>	</a:t>
            </a:r>
            <a:r>
              <a:rPr sz="471" spc="-36" dirty="0">
                <a:latin typeface="Century Gothic"/>
                <a:cs typeface="Century Gothic"/>
              </a:rPr>
              <a:t>4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7941483" y="9589931"/>
            <a:ext cx="1374053" cy="432330"/>
          </a:xfrm>
          <a:prstGeom prst="rect">
            <a:avLst/>
          </a:prstGeom>
        </p:spPr>
        <p:txBody>
          <a:bodyPr vert="horz" wrap="square" lIns="0" tIns="27591" rIns="0" bIns="0" rtlCol="0">
            <a:spAutoFit/>
          </a:bodyPr>
          <a:lstStyle/>
          <a:p>
            <a:pPr marL="9197">
              <a:spcBef>
                <a:spcPts val="217"/>
              </a:spcBef>
            </a:pPr>
            <a:r>
              <a:rPr sz="941" spc="-7" dirty="0">
                <a:latin typeface="Century Gothic"/>
                <a:cs typeface="Century Gothic"/>
              </a:rPr>
              <a:t>DRAWING:</a:t>
            </a:r>
            <a:endParaRPr sz="941">
              <a:latin typeface="Century Gothic"/>
              <a:cs typeface="Century Gothic"/>
            </a:endParaRPr>
          </a:p>
          <a:p>
            <a:pPr marL="9197">
              <a:spcBef>
                <a:spcPts val="188"/>
              </a:spcBef>
            </a:pPr>
            <a:r>
              <a:rPr sz="1521" b="1" dirty="0">
                <a:latin typeface="Century Gothic"/>
                <a:cs typeface="Century Gothic"/>
              </a:rPr>
              <a:t>TRAFFIC</a:t>
            </a:r>
            <a:r>
              <a:rPr sz="1521" b="1" spc="-69" dirty="0">
                <a:latin typeface="Century Gothic"/>
                <a:cs typeface="Century Gothic"/>
              </a:rPr>
              <a:t> </a:t>
            </a:r>
            <a:r>
              <a:rPr sz="1521" b="1" spc="-14" dirty="0">
                <a:latin typeface="Century Gothic"/>
                <a:cs typeface="Century Gothic"/>
              </a:rPr>
              <a:t>ROUTE</a:t>
            </a:r>
            <a:endParaRPr sz="1521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64465" y="24"/>
            <a:ext cx="14559071" cy="10284241"/>
            <a:chOff x="0" y="33"/>
            <a:chExt cx="20104100" cy="142011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3"/>
              <a:ext cx="4020482" cy="1420067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20482" y="33"/>
              <a:ext cx="4021494" cy="1420067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41977" y="33"/>
              <a:ext cx="4020482" cy="1420067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062459" y="33"/>
              <a:ext cx="4021494" cy="1420067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083954" y="33"/>
              <a:ext cx="4020145" cy="14200678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5344307" y="6029796"/>
            <a:ext cx="845696" cy="1116113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 rot="18240000">
            <a:off x="15256638" y="6702080"/>
            <a:ext cx="662963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68"/>
              </a:lnSpc>
            </a:pPr>
            <a:r>
              <a:rPr sz="760" dirty="0">
                <a:latin typeface="Arial"/>
                <a:cs typeface="Arial"/>
              </a:rPr>
              <a:t>HIGH</a:t>
            </a:r>
            <a:r>
              <a:rPr sz="760" spc="-33" dirty="0">
                <a:latin typeface="Arial"/>
                <a:cs typeface="Arial"/>
              </a:rPr>
              <a:t> </a:t>
            </a:r>
            <a:r>
              <a:rPr sz="1141" spc="-11" baseline="2645" dirty="0">
                <a:latin typeface="Arial"/>
                <a:cs typeface="Arial"/>
              </a:rPr>
              <a:t>STREET</a:t>
            </a:r>
            <a:endParaRPr sz="1141" baseline="2645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 rot="18240000">
            <a:off x="15363761" y="6789228"/>
            <a:ext cx="662265" cy="64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78"/>
              </a:lnSpc>
            </a:pPr>
            <a:r>
              <a:rPr sz="471" dirty="0">
                <a:solidFill>
                  <a:srgbClr val="FF0000"/>
                </a:solidFill>
                <a:latin typeface="Arial"/>
                <a:cs typeface="Arial"/>
              </a:rPr>
              <a:t>WATE</a:t>
            </a:r>
            <a:r>
              <a:rPr sz="706" baseline="4273" dirty="0">
                <a:solidFill>
                  <a:srgbClr val="FF0000"/>
                </a:solidFill>
                <a:latin typeface="Arial"/>
                <a:cs typeface="Arial"/>
              </a:rPr>
              <a:t>RLOO</a:t>
            </a:r>
            <a:r>
              <a:rPr sz="706" spc="-38" baseline="4273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706" spc="-11" baseline="4273" dirty="0">
                <a:solidFill>
                  <a:srgbClr val="FF0000"/>
                </a:solidFill>
                <a:latin typeface="Arial"/>
                <a:cs typeface="Arial"/>
              </a:rPr>
              <a:t>CHANTRY</a:t>
            </a:r>
            <a:endParaRPr sz="706" baseline="4273"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841583" y="7124657"/>
            <a:ext cx="1113915" cy="850093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 rot="1980000">
            <a:off x="5879373" y="7397664"/>
            <a:ext cx="940873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68"/>
              </a:lnSpc>
            </a:pPr>
            <a:r>
              <a:rPr sz="1141" baseline="5291" dirty="0">
                <a:latin typeface="Arial"/>
                <a:cs typeface="Arial"/>
              </a:rPr>
              <a:t>WATER</a:t>
            </a:r>
            <a:r>
              <a:rPr sz="1141" baseline="2645" dirty="0">
                <a:latin typeface="Arial"/>
                <a:cs typeface="Arial"/>
              </a:rPr>
              <a:t>LOO</a:t>
            </a:r>
            <a:r>
              <a:rPr sz="1141" spc="-38" baseline="2645" dirty="0">
                <a:latin typeface="Arial"/>
                <a:cs typeface="Arial"/>
              </a:rPr>
              <a:t> </a:t>
            </a:r>
            <a:r>
              <a:rPr sz="1141" spc="-11" baseline="2645" dirty="0">
                <a:latin typeface="Arial"/>
                <a:cs typeface="Arial"/>
              </a:rPr>
              <a:t>CO</a:t>
            </a:r>
            <a:r>
              <a:rPr sz="760" spc="-7" dirty="0">
                <a:latin typeface="Arial"/>
                <a:cs typeface="Arial"/>
              </a:rPr>
              <a:t>URT</a:t>
            </a:r>
            <a:endParaRPr sz="76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 rot="1980000">
            <a:off x="5834284" y="7445125"/>
            <a:ext cx="662265" cy="64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78"/>
              </a:lnSpc>
            </a:pPr>
            <a:r>
              <a:rPr sz="706" spc="-11" baseline="8547" dirty="0">
                <a:solidFill>
                  <a:srgbClr val="FF0000"/>
                </a:solidFill>
                <a:latin typeface="Arial"/>
                <a:cs typeface="Arial"/>
              </a:rPr>
              <a:t>WA</a:t>
            </a:r>
            <a:r>
              <a:rPr sz="706" spc="-11" baseline="4273" dirty="0">
                <a:solidFill>
                  <a:srgbClr val="FF0000"/>
                </a:solidFill>
                <a:latin typeface="Arial"/>
                <a:cs typeface="Arial"/>
              </a:rPr>
              <a:t>TERLOO</a:t>
            </a:r>
            <a:r>
              <a:rPr sz="706" spc="32" baseline="4273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706" spc="-11" baseline="4273" dirty="0">
                <a:solidFill>
                  <a:srgbClr val="FF0000"/>
                </a:solidFill>
                <a:latin typeface="Arial"/>
                <a:cs typeface="Arial"/>
              </a:rPr>
              <a:t>CH</a:t>
            </a:r>
            <a:r>
              <a:rPr sz="471" spc="-7" dirty="0">
                <a:solidFill>
                  <a:srgbClr val="FF0000"/>
                </a:solidFill>
                <a:latin typeface="Arial"/>
                <a:cs typeface="Arial"/>
              </a:rPr>
              <a:t>ANTRY</a:t>
            </a:r>
            <a:endParaRPr sz="471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2940818" y="3133615"/>
            <a:ext cx="1225058" cy="395937"/>
            <a:chOff x="1486298" y="4327096"/>
            <a:chExt cx="1691639" cy="546735"/>
          </a:xfrm>
        </p:grpSpPr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86556" y="4602347"/>
              <a:ext cx="63752" cy="8298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066212" y="4807773"/>
              <a:ext cx="83991" cy="6577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112762" y="4514307"/>
              <a:ext cx="64764" cy="8196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12867" y="4327096"/>
              <a:ext cx="82980" cy="63752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487568" y="4329120"/>
              <a:ext cx="1688464" cy="543560"/>
            </a:xfrm>
            <a:custGeom>
              <a:avLst/>
              <a:gdLst/>
              <a:ahLst/>
              <a:cxnLst/>
              <a:rect l="l" t="t" r="r" b="b"/>
              <a:pathLst>
                <a:path w="1688464" h="543560">
                  <a:moveTo>
                    <a:pt x="106254" y="0"/>
                  </a:moveTo>
                  <a:lnTo>
                    <a:pt x="1626205" y="187211"/>
                  </a:lnTo>
                </a:path>
                <a:path w="1688464" h="543560">
                  <a:moveTo>
                    <a:pt x="0" y="276262"/>
                  </a:moveTo>
                  <a:lnTo>
                    <a:pt x="26310" y="62740"/>
                  </a:lnTo>
                </a:path>
                <a:path w="1688464" h="543560">
                  <a:moveTo>
                    <a:pt x="1580668" y="543417"/>
                  </a:moveTo>
                  <a:lnTo>
                    <a:pt x="62740" y="356206"/>
                  </a:lnTo>
                </a:path>
                <a:path w="1688464" h="543560">
                  <a:moveTo>
                    <a:pt x="1687934" y="267155"/>
                  </a:moveTo>
                  <a:lnTo>
                    <a:pt x="1661624" y="4796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20" name="object 20"/>
            <p:cNvSpPr/>
            <p:nvPr/>
          </p:nvSpPr>
          <p:spPr>
            <a:xfrm>
              <a:off x="1487568" y="4498116"/>
              <a:ext cx="1675130" cy="374650"/>
            </a:xfrm>
            <a:custGeom>
              <a:avLst/>
              <a:gdLst/>
              <a:ahLst/>
              <a:cxnLst/>
              <a:rect l="l" t="t" r="r" b="b"/>
              <a:pathLst>
                <a:path w="1675130" h="374650">
                  <a:moveTo>
                    <a:pt x="22262" y="0"/>
                  </a:moveTo>
                  <a:lnTo>
                    <a:pt x="13155" y="0"/>
                  </a:lnTo>
                  <a:lnTo>
                    <a:pt x="7083" y="48573"/>
                  </a:lnTo>
                  <a:lnTo>
                    <a:pt x="6296" y="55657"/>
                  </a:lnTo>
                  <a:lnTo>
                    <a:pt x="4933" y="66788"/>
                  </a:lnTo>
                  <a:lnTo>
                    <a:pt x="0" y="106254"/>
                  </a:lnTo>
                  <a:lnTo>
                    <a:pt x="0" y="125481"/>
                  </a:lnTo>
                  <a:lnTo>
                    <a:pt x="1011" y="125481"/>
                  </a:lnTo>
                  <a:lnTo>
                    <a:pt x="1011" y="128517"/>
                  </a:lnTo>
                  <a:lnTo>
                    <a:pt x="2023" y="128517"/>
                  </a:lnTo>
                  <a:lnTo>
                    <a:pt x="2023" y="132565"/>
                  </a:lnTo>
                  <a:lnTo>
                    <a:pt x="3035" y="132565"/>
                  </a:lnTo>
                  <a:lnTo>
                    <a:pt x="3035" y="135601"/>
                  </a:lnTo>
                  <a:lnTo>
                    <a:pt x="4047" y="135601"/>
                  </a:lnTo>
                  <a:lnTo>
                    <a:pt x="4047" y="139649"/>
                  </a:lnTo>
                  <a:lnTo>
                    <a:pt x="5059" y="139649"/>
                  </a:lnTo>
                  <a:lnTo>
                    <a:pt x="5059" y="143697"/>
                  </a:lnTo>
                  <a:lnTo>
                    <a:pt x="6071" y="143697"/>
                  </a:lnTo>
                  <a:lnTo>
                    <a:pt x="7083" y="144709"/>
                  </a:lnTo>
                  <a:lnTo>
                    <a:pt x="7083" y="146732"/>
                  </a:lnTo>
                  <a:lnTo>
                    <a:pt x="8095" y="146732"/>
                  </a:lnTo>
                  <a:lnTo>
                    <a:pt x="9107" y="147744"/>
                  </a:lnTo>
                  <a:lnTo>
                    <a:pt x="9107" y="149768"/>
                  </a:lnTo>
                  <a:lnTo>
                    <a:pt x="10119" y="149768"/>
                  </a:lnTo>
                  <a:lnTo>
                    <a:pt x="10119" y="151792"/>
                  </a:lnTo>
                  <a:lnTo>
                    <a:pt x="11131" y="151792"/>
                  </a:lnTo>
                  <a:lnTo>
                    <a:pt x="12143" y="152804"/>
                  </a:lnTo>
                  <a:lnTo>
                    <a:pt x="12143" y="154828"/>
                  </a:lnTo>
                  <a:lnTo>
                    <a:pt x="13155" y="154828"/>
                  </a:lnTo>
                  <a:lnTo>
                    <a:pt x="14167" y="155840"/>
                  </a:lnTo>
                  <a:lnTo>
                    <a:pt x="14167" y="157864"/>
                  </a:lnTo>
                  <a:lnTo>
                    <a:pt x="15179" y="157864"/>
                  </a:lnTo>
                  <a:lnTo>
                    <a:pt x="15179" y="159888"/>
                  </a:lnTo>
                  <a:lnTo>
                    <a:pt x="16191" y="159888"/>
                  </a:lnTo>
                  <a:lnTo>
                    <a:pt x="28334" y="172031"/>
                  </a:lnTo>
                  <a:lnTo>
                    <a:pt x="36430" y="176079"/>
                  </a:lnTo>
                  <a:lnTo>
                    <a:pt x="37442" y="177091"/>
                  </a:lnTo>
                  <a:lnTo>
                    <a:pt x="43513" y="180127"/>
                  </a:lnTo>
                  <a:lnTo>
                    <a:pt x="44525" y="181139"/>
                  </a:lnTo>
                  <a:lnTo>
                    <a:pt x="52621" y="183163"/>
                  </a:lnTo>
                  <a:lnTo>
                    <a:pt x="55657" y="184175"/>
                  </a:lnTo>
                  <a:lnTo>
                    <a:pt x="59705" y="185187"/>
                  </a:lnTo>
                  <a:lnTo>
                    <a:pt x="62740" y="186199"/>
                  </a:lnTo>
                  <a:lnTo>
                    <a:pt x="71848" y="187211"/>
                  </a:lnTo>
                  <a:lnTo>
                    <a:pt x="128517" y="194294"/>
                  </a:lnTo>
                  <a:lnTo>
                    <a:pt x="137625" y="195306"/>
                  </a:lnTo>
                  <a:lnTo>
                    <a:pt x="202390" y="203402"/>
                  </a:lnTo>
                  <a:lnTo>
                    <a:pt x="211497" y="204414"/>
                  </a:lnTo>
                  <a:lnTo>
                    <a:pt x="276262" y="212509"/>
                  </a:lnTo>
                  <a:lnTo>
                    <a:pt x="285370" y="213521"/>
                  </a:lnTo>
                  <a:lnTo>
                    <a:pt x="350135" y="221617"/>
                  </a:lnTo>
                  <a:lnTo>
                    <a:pt x="359242" y="222629"/>
                  </a:lnTo>
                  <a:lnTo>
                    <a:pt x="424007" y="230724"/>
                  </a:lnTo>
                  <a:lnTo>
                    <a:pt x="433115" y="231736"/>
                  </a:lnTo>
                  <a:lnTo>
                    <a:pt x="489784" y="238820"/>
                  </a:lnTo>
                  <a:lnTo>
                    <a:pt x="498892" y="239832"/>
                  </a:lnTo>
                  <a:lnTo>
                    <a:pt x="563656" y="247928"/>
                  </a:lnTo>
                  <a:lnTo>
                    <a:pt x="572764" y="248940"/>
                  </a:lnTo>
                  <a:lnTo>
                    <a:pt x="637529" y="257035"/>
                  </a:lnTo>
                  <a:lnTo>
                    <a:pt x="646636" y="258047"/>
                  </a:lnTo>
                  <a:lnTo>
                    <a:pt x="711401" y="266143"/>
                  </a:lnTo>
                  <a:lnTo>
                    <a:pt x="720509" y="267155"/>
                  </a:lnTo>
                  <a:lnTo>
                    <a:pt x="785274" y="275250"/>
                  </a:lnTo>
                  <a:lnTo>
                    <a:pt x="794381" y="276262"/>
                  </a:lnTo>
                  <a:lnTo>
                    <a:pt x="851051" y="283346"/>
                  </a:lnTo>
                  <a:lnTo>
                    <a:pt x="860158" y="284358"/>
                  </a:lnTo>
                  <a:lnTo>
                    <a:pt x="924923" y="292453"/>
                  </a:lnTo>
                  <a:lnTo>
                    <a:pt x="934031" y="293465"/>
                  </a:lnTo>
                  <a:lnTo>
                    <a:pt x="998796" y="301561"/>
                  </a:lnTo>
                  <a:lnTo>
                    <a:pt x="1007903" y="302573"/>
                  </a:lnTo>
                  <a:lnTo>
                    <a:pt x="1072668" y="310669"/>
                  </a:lnTo>
                  <a:lnTo>
                    <a:pt x="1081776" y="311681"/>
                  </a:lnTo>
                  <a:lnTo>
                    <a:pt x="1146540" y="319776"/>
                  </a:lnTo>
                  <a:lnTo>
                    <a:pt x="1155648" y="320788"/>
                  </a:lnTo>
                  <a:lnTo>
                    <a:pt x="1212317" y="327872"/>
                  </a:lnTo>
                  <a:lnTo>
                    <a:pt x="1221425" y="328884"/>
                  </a:lnTo>
                  <a:lnTo>
                    <a:pt x="1286190" y="336979"/>
                  </a:lnTo>
                  <a:lnTo>
                    <a:pt x="1295297" y="337991"/>
                  </a:lnTo>
                  <a:lnTo>
                    <a:pt x="1360062" y="346087"/>
                  </a:lnTo>
                  <a:lnTo>
                    <a:pt x="1369170" y="347099"/>
                  </a:lnTo>
                  <a:lnTo>
                    <a:pt x="1433935" y="355194"/>
                  </a:lnTo>
                  <a:lnTo>
                    <a:pt x="1443042" y="356206"/>
                  </a:lnTo>
                  <a:lnTo>
                    <a:pt x="1507807" y="364302"/>
                  </a:lnTo>
                  <a:lnTo>
                    <a:pt x="1516915" y="365314"/>
                  </a:lnTo>
                  <a:lnTo>
                    <a:pt x="1581680" y="373410"/>
                  </a:lnTo>
                  <a:lnTo>
                    <a:pt x="1599895" y="374422"/>
                  </a:lnTo>
                  <a:lnTo>
                    <a:pt x="1599895" y="373410"/>
                  </a:lnTo>
                  <a:lnTo>
                    <a:pt x="1607990" y="371386"/>
                  </a:lnTo>
                  <a:lnTo>
                    <a:pt x="1611026" y="370374"/>
                  </a:lnTo>
                  <a:lnTo>
                    <a:pt x="1615074" y="369362"/>
                  </a:lnTo>
                  <a:lnTo>
                    <a:pt x="1618110" y="368350"/>
                  </a:lnTo>
                  <a:lnTo>
                    <a:pt x="1626205" y="364302"/>
                  </a:lnTo>
                  <a:lnTo>
                    <a:pt x="1627217" y="363290"/>
                  </a:lnTo>
                  <a:lnTo>
                    <a:pt x="1633289" y="360254"/>
                  </a:lnTo>
                  <a:lnTo>
                    <a:pt x="1648468" y="345075"/>
                  </a:lnTo>
                  <a:lnTo>
                    <a:pt x="1651504" y="339003"/>
                  </a:lnTo>
                  <a:lnTo>
                    <a:pt x="1652516" y="337991"/>
                  </a:lnTo>
                  <a:lnTo>
                    <a:pt x="1656564" y="329896"/>
                  </a:lnTo>
                  <a:lnTo>
                    <a:pt x="1657576" y="326860"/>
                  </a:lnTo>
                  <a:lnTo>
                    <a:pt x="1658588" y="322812"/>
                  </a:lnTo>
                  <a:lnTo>
                    <a:pt x="1659600" y="319776"/>
                  </a:lnTo>
                  <a:lnTo>
                    <a:pt x="1661624" y="311681"/>
                  </a:lnTo>
                  <a:lnTo>
                    <a:pt x="1667695" y="263107"/>
                  </a:lnTo>
                  <a:lnTo>
                    <a:pt x="1668707" y="253999"/>
                  </a:lnTo>
                  <a:lnTo>
                    <a:pt x="1673767" y="213521"/>
                  </a:lnTo>
                  <a:lnTo>
                    <a:pt x="1674779" y="204414"/>
                  </a:lnTo>
                  <a:lnTo>
                    <a:pt x="1585727" y="193282"/>
                  </a:lnTo>
                  <a:lnTo>
                    <a:pt x="1576620" y="192270"/>
                  </a:lnTo>
                  <a:lnTo>
                    <a:pt x="1495664" y="182151"/>
                  </a:lnTo>
                  <a:lnTo>
                    <a:pt x="1486556" y="181139"/>
                  </a:lnTo>
                  <a:lnTo>
                    <a:pt x="1405600" y="171019"/>
                  </a:lnTo>
                  <a:lnTo>
                    <a:pt x="1396492" y="170007"/>
                  </a:lnTo>
                  <a:lnTo>
                    <a:pt x="1307441" y="158876"/>
                  </a:lnTo>
                  <a:lnTo>
                    <a:pt x="1298333" y="157864"/>
                  </a:lnTo>
                  <a:lnTo>
                    <a:pt x="1217377" y="147744"/>
                  </a:lnTo>
                  <a:lnTo>
                    <a:pt x="1208269" y="146732"/>
                  </a:lnTo>
                  <a:lnTo>
                    <a:pt x="1127313" y="136613"/>
                  </a:lnTo>
                  <a:lnTo>
                    <a:pt x="1118206" y="135601"/>
                  </a:lnTo>
                  <a:lnTo>
                    <a:pt x="1037250" y="125481"/>
                  </a:lnTo>
                  <a:lnTo>
                    <a:pt x="1028142" y="124470"/>
                  </a:lnTo>
                  <a:lnTo>
                    <a:pt x="939090" y="113338"/>
                  </a:lnTo>
                  <a:lnTo>
                    <a:pt x="929983" y="112326"/>
                  </a:lnTo>
                  <a:lnTo>
                    <a:pt x="849027" y="102207"/>
                  </a:lnTo>
                  <a:lnTo>
                    <a:pt x="839919" y="101195"/>
                  </a:lnTo>
                  <a:lnTo>
                    <a:pt x="758963" y="91075"/>
                  </a:lnTo>
                  <a:lnTo>
                    <a:pt x="749855" y="90063"/>
                  </a:lnTo>
                  <a:lnTo>
                    <a:pt x="660804" y="78932"/>
                  </a:lnTo>
                  <a:lnTo>
                    <a:pt x="651696" y="77920"/>
                  </a:lnTo>
                  <a:lnTo>
                    <a:pt x="570740" y="67800"/>
                  </a:lnTo>
                  <a:lnTo>
                    <a:pt x="561633" y="66788"/>
                  </a:lnTo>
                  <a:lnTo>
                    <a:pt x="480676" y="56669"/>
                  </a:lnTo>
                  <a:lnTo>
                    <a:pt x="471569" y="55657"/>
                  </a:lnTo>
                  <a:lnTo>
                    <a:pt x="390613" y="45537"/>
                  </a:lnTo>
                  <a:lnTo>
                    <a:pt x="381505" y="44525"/>
                  </a:lnTo>
                  <a:lnTo>
                    <a:pt x="292453" y="33394"/>
                  </a:lnTo>
                  <a:lnTo>
                    <a:pt x="283346" y="32382"/>
                  </a:lnTo>
                  <a:lnTo>
                    <a:pt x="202390" y="22262"/>
                  </a:lnTo>
                  <a:lnTo>
                    <a:pt x="193282" y="21250"/>
                  </a:lnTo>
                  <a:lnTo>
                    <a:pt x="112326" y="11131"/>
                  </a:lnTo>
                  <a:lnTo>
                    <a:pt x="103219" y="10119"/>
                  </a:lnTo>
                  <a:lnTo>
                    <a:pt x="222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21" name="object 21"/>
            <p:cNvSpPr/>
            <p:nvPr/>
          </p:nvSpPr>
          <p:spPr>
            <a:xfrm>
              <a:off x="1487568" y="4498116"/>
              <a:ext cx="1675130" cy="374650"/>
            </a:xfrm>
            <a:custGeom>
              <a:avLst/>
              <a:gdLst/>
              <a:ahLst/>
              <a:cxnLst/>
              <a:rect l="l" t="t" r="r" b="b"/>
              <a:pathLst>
                <a:path w="1675130" h="374650">
                  <a:moveTo>
                    <a:pt x="1581679" y="374422"/>
                  </a:moveTo>
                  <a:lnTo>
                    <a:pt x="1599895" y="374422"/>
                  </a:lnTo>
                  <a:lnTo>
                    <a:pt x="1618110" y="369362"/>
                  </a:lnTo>
                  <a:lnTo>
                    <a:pt x="1656564" y="330908"/>
                  </a:lnTo>
                  <a:lnTo>
                    <a:pt x="1674779" y="205426"/>
                  </a:lnTo>
                  <a:lnTo>
                    <a:pt x="13155" y="0"/>
                  </a:lnTo>
                  <a:lnTo>
                    <a:pt x="0" y="107266"/>
                  </a:lnTo>
                  <a:lnTo>
                    <a:pt x="0" y="125481"/>
                  </a:lnTo>
                  <a:lnTo>
                    <a:pt x="28334" y="173043"/>
                  </a:lnTo>
                  <a:lnTo>
                    <a:pt x="1581679" y="37442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22" name="object 22"/>
            <p:cNvSpPr/>
            <p:nvPr/>
          </p:nvSpPr>
          <p:spPr>
            <a:xfrm>
              <a:off x="1500723" y="4329120"/>
              <a:ext cx="1675130" cy="374015"/>
            </a:xfrm>
            <a:custGeom>
              <a:avLst/>
              <a:gdLst/>
              <a:ahLst/>
              <a:cxnLst/>
              <a:rect l="l" t="t" r="r" b="b"/>
              <a:pathLst>
                <a:path w="1675130" h="374014">
                  <a:moveTo>
                    <a:pt x="102207" y="0"/>
                  </a:moveTo>
                  <a:lnTo>
                    <a:pt x="71848" y="0"/>
                  </a:lnTo>
                  <a:lnTo>
                    <a:pt x="67800" y="1011"/>
                  </a:lnTo>
                  <a:lnTo>
                    <a:pt x="64764" y="2023"/>
                  </a:lnTo>
                  <a:lnTo>
                    <a:pt x="56669" y="4047"/>
                  </a:lnTo>
                  <a:lnTo>
                    <a:pt x="55657" y="5059"/>
                  </a:lnTo>
                  <a:lnTo>
                    <a:pt x="49585" y="8095"/>
                  </a:lnTo>
                  <a:lnTo>
                    <a:pt x="48573" y="9107"/>
                  </a:lnTo>
                  <a:lnTo>
                    <a:pt x="40478" y="13155"/>
                  </a:lnTo>
                  <a:lnTo>
                    <a:pt x="39466" y="15179"/>
                  </a:lnTo>
                  <a:lnTo>
                    <a:pt x="27322" y="27322"/>
                  </a:lnTo>
                  <a:lnTo>
                    <a:pt x="23274" y="35418"/>
                  </a:lnTo>
                  <a:lnTo>
                    <a:pt x="22262" y="36430"/>
                  </a:lnTo>
                  <a:lnTo>
                    <a:pt x="19227" y="42501"/>
                  </a:lnTo>
                  <a:lnTo>
                    <a:pt x="18215" y="43513"/>
                  </a:lnTo>
                  <a:lnTo>
                    <a:pt x="16191" y="51609"/>
                  </a:lnTo>
                  <a:lnTo>
                    <a:pt x="15179" y="54645"/>
                  </a:lnTo>
                  <a:lnTo>
                    <a:pt x="14167" y="58693"/>
                  </a:lnTo>
                  <a:lnTo>
                    <a:pt x="13155" y="61729"/>
                  </a:lnTo>
                  <a:lnTo>
                    <a:pt x="12143" y="70836"/>
                  </a:lnTo>
                  <a:lnTo>
                    <a:pt x="0" y="167983"/>
                  </a:lnTo>
                  <a:lnTo>
                    <a:pt x="9107" y="168995"/>
                  </a:lnTo>
                  <a:lnTo>
                    <a:pt x="90063" y="179115"/>
                  </a:lnTo>
                  <a:lnTo>
                    <a:pt x="99171" y="180127"/>
                  </a:lnTo>
                  <a:lnTo>
                    <a:pt x="180127" y="190246"/>
                  </a:lnTo>
                  <a:lnTo>
                    <a:pt x="189234" y="191258"/>
                  </a:lnTo>
                  <a:lnTo>
                    <a:pt x="270191" y="201378"/>
                  </a:lnTo>
                  <a:lnTo>
                    <a:pt x="279298" y="202390"/>
                  </a:lnTo>
                  <a:lnTo>
                    <a:pt x="368350" y="213521"/>
                  </a:lnTo>
                  <a:lnTo>
                    <a:pt x="377457" y="214533"/>
                  </a:lnTo>
                  <a:lnTo>
                    <a:pt x="458413" y="224653"/>
                  </a:lnTo>
                  <a:lnTo>
                    <a:pt x="467521" y="225665"/>
                  </a:lnTo>
                  <a:lnTo>
                    <a:pt x="548477" y="235784"/>
                  </a:lnTo>
                  <a:lnTo>
                    <a:pt x="557585" y="236796"/>
                  </a:lnTo>
                  <a:lnTo>
                    <a:pt x="638541" y="246916"/>
                  </a:lnTo>
                  <a:lnTo>
                    <a:pt x="647648" y="247928"/>
                  </a:lnTo>
                  <a:lnTo>
                    <a:pt x="736700" y="259059"/>
                  </a:lnTo>
                  <a:lnTo>
                    <a:pt x="745808" y="260071"/>
                  </a:lnTo>
                  <a:lnTo>
                    <a:pt x="826764" y="270191"/>
                  </a:lnTo>
                  <a:lnTo>
                    <a:pt x="835871" y="271202"/>
                  </a:lnTo>
                  <a:lnTo>
                    <a:pt x="916827" y="281322"/>
                  </a:lnTo>
                  <a:lnTo>
                    <a:pt x="925935" y="282334"/>
                  </a:lnTo>
                  <a:lnTo>
                    <a:pt x="1014987" y="293465"/>
                  </a:lnTo>
                  <a:lnTo>
                    <a:pt x="1024094" y="294477"/>
                  </a:lnTo>
                  <a:lnTo>
                    <a:pt x="1105050" y="304597"/>
                  </a:lnTo>
                  <a:lnTo>
                    <a:pt x="1114158" y="305609"/>
                  </a:lnTo>
                  <a:lnTo>
                    <a:pt x="1195114" y="315728"/>
                  </a:lnTo>
                  <a:lnTo>
                    <a:pt x="1204222" y="316740"/>
                  </a:lnTo>
                  <a:lnTo>
                    <a:pt x="1285178" y="326860"/>
                  </a:lnTo>
                  <a:lnTo>
                    <a:pt x="1294285" y="327872"/>
                  </a:lnTo>
                  <a:lnTo>
                    <a:pt x="1383337" y="339003"/>
                  </a:lnTo>
                  <a:lnTo>
                    <a:pt x="1392445" y="340015"/>
                  </a:lnTo>
                  <a:lnTo>
                    <a:pt x="1473401" y="350135"/>
                  </a:lnTo>
                  <a:lnTo>
                    <a:pt x="1482508" y="351147"/>
                  </a:lnTo>
                  <a:lnTo>
                    <a:pt x="1563464" y="361266"/>
                  </a:lnTo>
                  <a:lnTo>
                    <a:pt x="1572572" y="362278"/>
                  </a:lnTo>
                  <a:lnTo>
                    <a:pt x="1653528" y="372398"/>
                  </a:lnTo>
                  <a:lnTo>
                    <a:pt x="1662636" y="373410"/>
                  </a:lnTo>
                  <a:lnTo>
                    <a:pt x="1662636" y="365314"/>
                  </a:lnTo>
                  <a:lnTo>
                    <a:pt x="1667695" y="324836"/>
                  </a:lnTo>
                  <a:lnTo>
                    <a:pt x="1668595" y="316740"/>
                  </a:lnTo>
                  <a:lnTo>
                    <a:pt x="1673767" y="275250"/>
                  </a:lnTo>
                  <a:lnTo>
                    <a:pt x="1674779" y="247928"/>
                  </a:lnTo>
                  <a:lnTo>
                    <a:pt x="1674779" y="244892"/>
                  </a:lnTo>
                  <a:lnTo>
                    <a:pt x="1673767" y="244892"/>
                  </a:lnTo>
                  <a:lnTo>
                    <a:pt x="1673767" y="240844"/>
                  </a:lnTo>
                  <a:lnTo>
                    <a:pt x="1672755" y="240844"/>
                  </a:lnTo>
                  <a:lnTo>
                    <a:pt x="1672755" y="237808"/>
                  </a:lnTo>
                  <a:lnTo>
                    <a:pt x="1671743" y="237808"/>
                  </a:lnTo>
                  <a:lnTo>
                    <a:pt x="1671743" y="233760"/>
                  </a:lnTo>
                  <a:lnTo>
                    <a:pt x="1670731" y="233760"/>
                  </a:lnTo>
                  <a:lnTo>
                    <a:pt x="1670731" y="230724"/>
                  </a:lnTo>
                  <a:lnTo>
                    <a:pt x="1669719" y="230724"/>
                  </a:lnTo>
                  <a:lnTo>
                    <a:pt x="1669719" y="228701"/>
                  </a:lnTo>
                  <a:lnTo>
                    <a:pt x="1668707" y="228701"/>
                  </a:lnTo>
                  <a:lnTo>
                    <a:pt x="1668707" y="226677"/>
                  </a:lnTo>
                  <a:lnTo>
                    <a:pt x="1667695" y="225665"/>
                  </a:lnTo>
                  <a:lnTo>
                    <a:pt x="1666683" y="225665"/>
                  </a:lnTo>
                  <a:lnTo>
                    <a:pt x="1666683" y="223641"/>
                  </a:lnTo>
                  <a:lnTo>
                    <a:pt x="1665672" y="222629"/>
                  </a:lnTo>
                  <a:lnTo>
                    <a:pt x="1664660" y="222629"/>
                  </a:lnTo>
                  <a:lnTo>
                    <a:pt x="1664660" y="220605"/>
                  </a:lnTo>
                  <a:lnTo>
                    <a:pt x="1663648" y="220605"/>
                  </a:lnTo>
                  <a:lnTo>
                    <a:pt x="1663648" y="218581"/>
                  </a:lnTo>
                  <a:lnTo>
                    <a:pt x="1662636" y="217569"/>
                  </a:lnTo>
                  <a:lnTo>
                    <a:pt x="1661624" y="217569"/>
                  </a:lnTo>
                  <a:lnTo>
                    <a:pt x="1661624" y="215545"/>
                  </a:lnTo>
                  <a:lnTo>
                    <a:pt x="1645432" y="199354"/>
                  </a:lnTo>
                  <a:lnTo>
                    <a:pt x="1639361" y="196318"/>
                  </a:lnTo>
                  <a:lnTo>
                    <a:pt x="1638349" y="195306"/>
                  </a:lnTo>
                  <a:lnTo>
                    <a:pt x="1630253" y="191258"/>
                  </a:lnTo>
                  <a:lnTo>
                    <a:pt x="1624182" y="189234"/>
                  </a:lnTo>
                  <a:lnTo>
                    <a:pt x="1620134" y="188222"/>
                  </a:lnTo>
                  <a:lnTo>
                    <a:pt x="1617098" y="187211"/>
                  </a:lnTo>
                  <a:lnTo>
                    <a:pt x="1613050" y="186199"/>
                  </a:lnTo>
                  <a:lnTo>
                    <a:pt x="1548285" y="178103"/>
                  </a:lnTo>
                  <a:lnTo>
                    <a:pt x="1539178" y="177091"/>
                  </a:lnTo>
                  <a:lnTo>
                    <a:pt x="1482508" y="170007"/>
                  </a:lnTo>
                  <a:lnTo>
                    <a:pt x="1473401" y="168995"/>
                  </a:lnTo>
                  <a:lnTo>
                    <a:pt x="1408636" y="160900"/>
                  </a:lnTo>
                  <a:lnTo>
                    <a:pt x="1399528" y="159888"/>
                  </a:lnTo>
                  <a:lnTo>
                    <a:pt x="1342859" y="152804"/>
                  </a:lnTo>
                  <a:lnTo>
                    <a:pt x="1333751" y="151792"/>
                  </a:lnTo>
                  <a:lnTo>
                    <a:pt x="1268987" y="143697"/>
                  </a:lnTo>
                  <a:lnTo>
                    <a:pt x="1259879" y="142685"/>
                  </a:lnTo>
                  <a:lnTo>
                    <a:pt x="1203210" y="135601"/>
                  </a:lnTo>
                  <a:lnTo>
                    <a:pt x="1194102" y="134589"/>
                  </a:lnTo>
                  <a:lnTo>
                    <a:pt x="1137433" y="127505"/>
                  </a:lnTo>
                  <a:lnTo>
                    <a:pt x="1128325" y="126493"/>
                  </a:lnTo>
                  <a:lnTo>
                    <a:pt x="1063560" y="118398"/>
                  </a:lnTo>
                  <a:lnTo>
                    <a:pt x="1054453" y="117386"/>
                  </a:lnTo>
                  <a:lnTo>
                    <a:pt x="997784" y="110302"/>
                  </a:lnTo>
                  <a:lnTo>
                    <a:pt x="988676" y="109290"/>
                  </a:lnTo>
                  <a:lnTo>
                    <a:pt x="923911" y="101195"/>
                  </a:lnTo>
                  <a:lnTo>
                    <a:pt x="914804" y="100183"/>
                  </a:lnTo>
                  <a:lnTo>
                    <a:pt x="858134" y="93099"/>
                  </a:lnTo>
                  <a:lnTo>
                    <a:pt x="849027" y="92087"/>
                  </a:lnTo>
                  <a:lnTo>
                    <a:pt x="792357" y="85003"/>
                  </a:lnTo>
                  <a:lnTo>
                    <a:pt x="783250" y="83991"/>
                  </a:lnTo>
                  <a:lnTo>
                    <a:pt x="718485" y="75896"/>
                  </a:lnTo>
                  <a:lnTo>
                    <a:pt x="709377" y="74884"/>
                  </a:lnTo>
                  <a:lnTo>
                    <a:pt x="652708" y="67800"/>
                  </a:lnTo>
                  <a:lnTo>
                    <a:pt x="643601" y="66788"/>
                  </a:lnTo>
                  <a:lnTo>
                    <a:pt x="578836" y="58693"/>
                  </a:lnTo>
                  <a:lnTo>
                    <a:pt x="569728" y="57681"/>
                  </a:lnTo>
                  <a:lnTo>
                    <a:pt x="513059" y="50597"/>
                  </a:lnTo>
                  <a:lnTo>
                    <a:pt x="503951" y="49585"/>
                  </a:lnTo>
                  <a:lnTo>
                    <a:pt x="447282" y="42501"/>
                  </a:lnTo>
                  <a:lnTo>
                    <a:pt x="438174" y="41490"/>
                  </a:lnTo>
                  <a:lnTo>
                    <a:pt x="373410" y="33394"/>
                  </a:lnTo>
                  <a:lnTo>
                    <a:pt x="364302" y="32382"/>
                  </a:lnTo>
                  <a:lnTo>
                    <a:pt x="307633" y="25298"/>
                  </a:lnTo>
                  <a:lnTo>
                    <a:pt x="298525" y="24286"/>
                  </a:lnTo>
                  <a:lnTo>
                    <a:pt x="233760" y="16191"/>
                  </a:lnTo>
                  <a:lnTo>
                    <a:pt x="224653" y="15179"/>
                  </a:lnTo>
                  <a:lnTo>
                    <a:pt x="167983" y="8095"/>
                  </a:lnTo>
                  <a:lnTo>
                    <a:pt x="158876" y="7083"/>
                  </a:lnTo>
                  <a:lnTo>
                    <a:pt x="1022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23" name="object 23"/>
            <p:cNvSpPr/>
            <p:nvPr/>
          </p:nvSpPr>
          <p:spPr>
            <a:xfrm>
              <a:off x="1500723" y="4329120"/>
              <a:ext cx="1675130" cy="374650"/>
            </a:xfrm>
            <a:custGeom>
              <a:avLst/>
              <a:gdLst/>
              <a:ahLst/>
              <a:cxnLst/>
              <a:rect l="l" t="t" r="r" b="b"/>
              <a:pathLst>
                <a:path w="1675130" h="374650">
                  <a:moveTo>
                    <a:pt x="1613050" y="187211"/>
                  </a:moveTo>
                  <a:lnTo>
                    <a:pt x="93099" y="0"/>
                  </a:lnTo>
                  <a:lnTo>
                    <a:pt x="74884" y="0"/>
                  </a:lnTo>
                  <a:lnTo>
                    <a:pt x="27322" y="28334"/>
                  </a:lnTo>
                  <a:lnTo>
                    <a:pt x="0" y="168995"/>
                  </a:lnTo>
                  <a:lnTo>
                    <a:pt x="1661624" y="374422"/>
                  </a:lnTo>
                  <a:lnTo>
                    <a:pt x="1674779" y="267155"/>
                  </a:lnTo>
                  <a:lnTo>
                    <a:pt x="1674779" y="248940"/>
                  </a:lnTo>
                  <a:lnTo>
                    <a:pt x="1646444" y="201378"/>
                  </a:lnTo>
                  <a:lnTo>
                    <a:pt x="1613050" y="18721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24" name="object 24"/>
            <p:cNvSpPr/>
            <p:nvPr/>
          </p:nvSpPr>
          <p:spPr>
            <a:xfrm>
              <a:off x="1542211" y="4344300"/>
              <a:ext cx="1317625" cy="408940"/>
            </a:xfrm>
            <a:custGeom>
              <a:avLst/>
              <a:gdLst/>
              <a:ahLst/>
              <a:cxnLst/>
              <a:rect l="l" t="t" r="r" b="b"/>
              <a:pathLst>
                <a:path w="1317625" h="408939">
                  <a:moveTo>
                    <a:pt x="912774" y="314718"/>
                  </a:moveTo>
                  <a:lnTo>
                    <a:pt x="12141" y="203403"/>
                  </a:lnTo>
                  <a:lnTo>
                    <a:pt x="0" y="297522"/>
                  </a:lnTo>
                  <a:lnTo>
                    <a:pt x="901649" y="408838"/>
                  </a:lnTo>
                  <a:lnTo>
                    <a:pt x="912774" y="314718"/>
                  </a:lnTo>
                  <a:close/>
                </a:path>
                <a:path w="1317625" h="408939">
                  <a:moveTo>
                    <a:pt x="1317561" y="157873"/>
                  </a:moveTo>
                  <a:lnTo>
                    <a:pt x="37439" y="0"/>
                  </a:lnTo>
                  <a:lnTo>
                    <a:pt x="18211" y="149771"/>
                  </a:lnTo>
                  <a:lnTo>
                    <a:pt x="1299337" y="308648"/>
                  </a:lnTo>
                  <a:lnTo>
                    <a:pt x="1317561" y="1578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25" name="object 25"/>
          <p:cNvSpPr txBox="1"/>
          <p:nvPr/>
        </p:nvSpPr>
        <p:spPr>
          <a:xfrm rot="420000">
            <a:off x="2995119" y="3209483"/>
            <a:ext cx="939958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68"/>
              </a:lnSpc>
            </a:pPr>
            <a:r>
              <a:rPr sz="760" dirty="0">
                <a:latin typeface="Arial"/>
                <a:cs typeface="Arial"/>
              </a:rPr>
              <a:t>WATERLOO</a:t>
            </a:r>
            <a:r>
              <a:rPr sz="760" spc="47" dirty="0">
                <a:latin typeface="Arial"/>
                <a:cs typeface="Arial"/>
              </a:rPr>
              <a:t> </a:t>
            </a:r>
            <a:r>
              <a:rPr sz="760" spc="-14" dirty="0">
                <a:latin typeface="Arial"/>
                <a:cs typeface="Arial"/>
              </a:rPr>
              <a:t>COURT</a:t>
            </a:r>
            <a:endParaRPr sz="76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 rot="420000">
            <a:off x="2981930" y="3337793"/>
            <a:ext cx="660891" cy="64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78"/>
              </a:lnSpc>
            </a:pPr>
            <a:r>
              <a:rPr sz="471" dirty="0">
                <a:solidFill>
                  <a:srgbClr val="FF0000"/>
                </a:solidFill>
                <a:latin typeface="Arial"/>
                <a:cs typeface="Arial"/>
              </a:rPr>
              <a:t>WATERLOO</a:t>
            </a:r>
            <a:r>
              <a:rPr sz="471" spc="1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471" spc="-7" dirty="0">
                <a:solidFill>
                  <a:srgbClr val="FF0000"/>
                </a:solidFill>
                <a:latin typeface="Arial"/>
                <a:cs typeface="Arial"/>
              </a:rPr>
              <a:t>CHANTRY</a:t>
            </a:r>
            <a:endParaRPr sz="471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320615" y="2134051"/>
            <a:ext cx="1692274" cy="148074"/>
          </a:xfrm>
          <a:custGeom>
            <a:avLst/>
            <a:gdLst/>
            <a:ahLst/>
            <a:cxnLst/>
            <a:rect l="l" t="t" r="r" b="b"/>
            <a:pathLst>
              <a:path w="2336800" h="204469">
                <a:moveTo>
                  <a:pt x="2336595" y="0"/>
                </a:moveTo>
                <a:lnTo>
                  <a:pt x="0" y="0"/>
                </a:lnTo>
                <a:lnTo>
                  <a:pt x="0" y="204414"/>
                </a:lnTo>
                <a:lnTo>
                  <a:pt x="2336595" y="204414"/>
                </a:lnTo>
                <a:lnTo>
                  <a:pt x="23365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28" name="object 28"/>
          <p:cNvSpPr txBox="1"/>
          <p:nvPr/>
        </p:nvSpPr>
        <p:spPr>
          <a:xfrm>
            <a:off x="3311418" y="2122967"/>
            <a:ext cx="1711128" cy="157320"/>
          </a:xfrm>
          <a:prstGeom prst="rect">
            <a:avLst/>
          </a:prstGeom>
        </p:spPr>
        <p:txBody>
          <a:bodyPr vert="horz" wrap="square" lIns="0" tIns="12416" rIns="0" bIns="0" rtlCol="0">
            <a:spAutoFit/>
          </a:bodyPr>
          <a:lstStyle/>
          <a:p>
            <a:pPr marL="9197">
              <a:spcBef>
                <a:spcPts val="98"/>
              </a:spcBef>
            </a:pPr>
            <a:r>
              <a:rPr sz="941" dirty="0">
                <a:latin typeface="Century Gothic"/>
                <a:cs typeface="Century Gothic"/>
              </a:rPr>
              <a:t>CHANTRY</a:t>
            </a:r>
            <a:r>
              <a:rPr sz="941" spc="76" dirty="0">
                <a:latin typeface="Century Gothic"/>
                <a:cs typeface="Century Gothic"/>
              </a:rPr>
              <a:t> </a:t>
            </a:r>
            <a:r>
              <a:rPr sz="941" dirty="0">
                <a:latin typeface="Century Gothic"/>
                <a:cs typeface="Century Gothic"/>
              </a:rPr>
              <a:t>CENTRE</a:t>
            </a:r>
            <a:r>
              <a:rPr sz="941" spc="51" dirty="0">
                <a:latin typeface="Century Gothic"/>
                <a:cs typeface="Century Gothic"/>
              </a:rPr>
              <a:t> </a:t>
            </a:r>
            <a:r>
              <a:rPr sz="941" dirty="0">
                <a:latin typeface="Century Gothic"/>
                <a:cs typeface="Century Gothic"/>
              </a:rPr>
              <a:t>CAR</a:t>
            </a:r>
            <a:r>
              <a:rPr sz="941" spc="58" dirty="0">
                <a:latin typeface="Century Gothic"/>
                <a:cs typeface="Century Gothic"/>
              </a:rPr>
              <a:t> </a:t>
            </a:r>
            <a:r>
              <a:rPr sz="941" spc="-14" dirty="0">
                <a:latin typeface="Century Gothic"/>
                <a:cs typeface="Century Gothic"/>
              </a:rPr>
              <a:t>PARK</a:t>
            </a:r>
            <a:endParaRPr sz="941">
              <a:latin typeface="Century Gothic"/>
              <a:cs typeface="Century Gothic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11953274" y="7354036"/>
            <a:ext cx="336615" cy="1221840"/>
            <a:chOff x="13931276" y="10154925"/>
            <a:chExt cx="464820" cy="1687195"/>
          </a:xfrm>
        </p:grpSpPr>
        <p:pic>
          <p:nvPicPr>
            <p:cNvPr id="30" name="object 3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213869" y="11773035"/>
              <a:ext cx="77920" cy="6881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325183" y="10170104"/>
              <a:ext cx="70836" cy="7893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4035765" y="10154925"/>
              <a:ext cx="77920" cy="6881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3932546" y="11748748"/>
              <a:ext cx="67800" cy="77920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13932546" y="10156949"/>
              <a:ext cx="461645" cy="1684020"/>
            </a:xfrm>
            <a:custGeom>
              <a:avLst/>
              <a:gdLst/>
              <a:ahLst/>
              <a:cxnLst/>
              <a:rect l="l" t="t" r="r" b="b"/>
              <a:pathLst>
                <a:path w="461644" h="1684020">
                  <a:moveTo>
                    <a:pt x="0" y="1593823"/>
                  </a:moveTo>
                  <a:lnTo>
                    <a:pt x="103219" y="65776"/>
                  </a:lnTo>
                </a:path>
                <a:path w="461644" h="1684020">
                  <a:moveTo>
                    <a:pt x="282334" y="1683887"/>
                  </a:moveTo>
                  <a:lnTo>
                    <a:pt x="66788" y="1669719"/>
                  </a:lnTo>
                </a:path>
                <a:path w="461644" h="1684020">
                  <a:moveTo>
                    <a:pt x="461449" y="92087"/>
                  </a:moveTo>
                  <a:lnTo>
                    <a:pt x="358230" y="1617098"/>
                  </a:lnTo>
                </a:path>
                <a:path w="461644" h="1684020">
                  <a:moveTo>
                    <a:pt x="179115" y="0"/>
                  </a:moveTo>
                  <a:lnTo>
                    <a:pt x="393649" y="141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35" name="object 35"/>
            <p:cNvSpPr/>
            <p:nvPr/>
          </p:nvSpPr>
          <p:spPr>
            <a:xfrm>
              <a:off x="14106602" y="10164032"/>
              <a:ext cx="287655" cy="1676400"/>
            </a:xfrm>
            <a:custGeom>
              <a:avLst/>
              <a:gdLst/>
              <a:ahLst/>
              <a:cxnLst/>
              <a:rect l="l" t="t" r="r" b="b"/>
              <a:pathLst>
                <a:path w="287655" h="1676400">
                  <a:moveTo>
                    <a:pt x="129529" y="0"/>
                  </a:moveTo>
                  <a:lnTo>
                    <a:pt x="113338" y="0"/>
                  </a:lnTo>
                  <a:lnTo>
                    <a:pt x="112326" y="14167"/>
                  </a:lnTo>
                  <a:lnTo>
                    <a:pt x="110437" y="42501"/>
                  </a:lnTo>
                  <a:lnTo>
                    <a:pt x="109290" y="58693"/>
                  </a:lnTo>
                  <a:lnTo>
                    <a:pt x="106254" y="104230"/>
                  </a:lnTo>
                  <a:lnTo>
                    <a:pt x="105242" y="118398"/>
                  </a:lnTo>
                  <a:lnTo>
                    <a:pt x="102207" y="163936"/>
                  </a:lnTo>
                  <a:lnTo>
                    <a:pt x="101195" y="178103"/>
                  </a:lnTo>
                  <a:lnTo>
                    <a:pt x="99171" y="208461"/>
                  </a:lnTo>
                  <a:lnTo>
                    <a:pt x="98159" y="222629"/>
                  </a:lnTo>
                  <a:lnTo>
                    <a:pt x="95123" y="268167"/>
                  </a:lnTo>
                  <a:lnTo>
                    <a:pt x="94111" y="282334"/>
                  </a:lnTo>
                  <a:lnTo>
                    <a:pt x="91075" y="327872"/>
                  </a:lnTo>
                  <a:lnTo>
                    <a:pt x="90063" y="342039"/>
                  </a:lnTo>
                  <a:lnTo>
                    <a:pt x="87027" y="387577"/>
                  </a:lnTo>
                  <a:lnTo>
                    <a:pt x="86015" y="401744"/>
                  </a:lnTo>
                  <a:lnTo>
                    <a:pt x="83991" y="432103"/>
                  </a:lnTo>
                  <a:lnTo>
                    <a:pt x="82980" y="446270"/>
                  </a:lnTo>
                  <a:lnTo>
                    <a:pt x="79944" y="491808"/>
                  </a:lnTo>
                  <a:lnTo>
                    <a:pt x="78932" y="505975"/>
                  </a:lnTo>
                  <a:lnTo>
                    <a:pt x="75896" y="551513"/>
                  </a:lnTo>
                  <a:lnTo>
                    <a:pt x="74884" y="565680"/>
                  </a:lnTo>
                  <a:lnTo>
                    <a:pt x="71848" y="611218"/>
                  </a:lnTo>
                  <a:lnTo>
                    <a:pt x="70836" y="625385"/>
                  </a:lnTo>
                  <a:lnTo>
                    <a:pt x="68812" y="655744"/>
                  </a:lnTo>
                  <a:lnTo>
                    <a:pt x="67800" y="669911"/>
                  </a:lnTo>
                  <a:lnTo>
                    <a:pt x="64764" y="715449"/>
                  </a:lnTo>
                  <a:lnTo>
                    <a:pt x="63752" y="729616"/>
                  </a:lnTo>
                  <a:lnTo>
                    <a:pt x="60717" y="775154"/>
                  </a:lnTo>
                  <a:lnTo>
                    <a:pt x="59705" y="789322"/>
                  </a:lnTo>
                  <a:lnTo>
                    <a:pt x="57681" y="819680"/>
                  </a:lnTo>
                  <a:lnTo>
                    <a:pt x="56669" y="833847"/>
                  </a:lnTo>
                  <a:lnTo>
                    <a:pt x="53633" y="879385"/>
                  </a:lnTo>
                  <a:lnTo>
                    <a:pt x="52621" y="893553"/>
                  </a:lnTo>
                  <a:lnTo>
                    <a:pt x="49585" y="939090"/>
                  </a:lnTo>
                  <a:lnTo>
                    <a:pt x="48573" y="953258"/>
                  </a:lnTo>
                  <a:lnTo>
                    <a:pt x="45537" y="998796"/>
                  </a:lnTo>
                  <a:lnTo>
                    <a:pt x="44525" y="1012963"/>
                  </a:lnTo>
                  <a:lnTo>
                    <a:pt x="42501" y="1043321"/>
                  </a:lnTo>
                  <a:lnTo>
                    <a:pt x="41490" y="1057489"/>
                  </a:lnTo>
                  <a:lnTo>
                    <a:pt x="38454" y="1103027"/>
                  </a:lnTo>
                  <a:lnTo>
                    <a:pt x="37442" y="1117194"/>
                  </a:lnTo>
                  <a:lnTo>
                    <a:pt x="34406" y="1162732"/>
                  </a:lnTo>
                  <a:lnTo>
                    <a:pt x="33394" y="1176899"/>
                  </a:lnTo>
                  <a:lnTo>
                    <a:pt x="30358" y="1222437"/>
                  </a:lnTo>
                  <a:lnTo>
                    <a:pt x="29418" y="1235592"/>
                  </a:lnTo>
                  <a:lnTo>
                    <a:pt x="27322" y="1266963"/>
                  </a:lnTo>
                  <a:lnTo>
                    <a:pt x="26310" y="1281130"/>
                  </a:lnTo>
                  <a:lnTo>
                    <a:pt x="23274" y="1326668"/>
                  </a:lnTo>
                  <a:lnTo>
                    <a:pt x="22262" y="1340835"/>
                  </a:lnTo>
                  <a:lnTo>
                    <a:pt x="19294" y="1385361"/>
                  </a:lnTo>
                  <a:lnTo>
                    <a:pt x="18287" y="1399528"/>
                  </a:lnTo>
                  <a:lnTo>
                    <a:pt x="15179" y="1446078"/>
                  </a:lnTo>
                  <a:lnTo>
                    <a:pt x="14167" y="1460245"/>
                  </a:lnTo>
                  <a:lnTo>
                    <a:pt x="12143" y="1490604"/>
                  </a:lnTo>
                  <a:lnTo>
                    <a:pt x="11131" y="1504771"/>
                  </a:lnTo>
                  <a:lnTo>
                    <a:pt x="8163" y="1549297"/>
                  </a:lnTo>
                  <a:lnTo>
                    <a:pt x="7083" y="1564476"/>
                  </a:lnTo>
                  <a:lnTo>
                    <a:pt x="4115" y="1609002"/>
                  </a:lnTo>
                  <a:lnTo>
                    <a:pt x="3035" y="1624182"/>
                  </a:lnTo>
                  <a:lnTo>
                    <a:pt x="1079" y="1653528"/>
                  </a:lnTo>
                  <a:lnTo>
                    <a:pt x="144" y="1666683"/>
                  </a:lnTo>
                  <a:lnTo>
                    <a:pt x="0" y="1667695"/>
                  </a:lnTo>
                  <a:lnTo>
                    <a:pt x="0" y="1668707"/>
                  </a:lnTo>
                  <a:lnTo>
                    <a:pt x="93099" y="1674779"/>
                  </a:lnTo>
                  <a:lnTo>
                    <a:pt x="126493" y="1675791"/>
                  </a:lnTo>
                  <a:lnTo>
                    <a:pt x="126493" y="1674779"/>
                  </a:lnTo>
                  <a:lnTo>
                    <a:pt x="144709" y="1668707"/>
                  </a:lnTo>
                  <a:lnTo>
                    <a:pt x="146732" y="1667695"/>
                  </a:lnTo>
                  <a:lnTo>
                    <a:pt x="147744" y="1666683"/>
                  </a:lnTo>
                  <a:lnTo>
                    <a:pt x="149768" y="1665672"/>
                  </a:lnTo>
                  <a:lnTo>
                    <a:pt x="150780" y="1664660"/>
                  </a:lnTo>
                  <a:lnTo>
                    <a:pt x="152804" y="1663648"/>
                  </a:lnTo>
                  <a:lnTo>
                    <a:pt x="153816" y="1662636"/>
                  </a:lnTo>
                  <a:lnTo>
                    <a:pt x="155840" y="1661624"/>
                  </a:lnTo>
                  <a:lnTo>
                    <a:pt x="156852" y="1660612"/>
                  </a:lnTo>
                  <a:lnTo>
                    <a:pt x="158876" y="1659600"/>
                  </a:lnTo>
                  <a:lnTo>
                    <a:pt x="164948" y="1653528"/>
                  </a:lnTo>
                  <a:lnTo>
                    <a:pt x="165960" y="1651504"/>
                  </a:lnTo>
                  <a:lnTo>
                    <a:pt x="171019" y="1646444"/>
                  </a:lnTo>
                  <a:lnTo>
                    <a:pt x="184175" y="1609002"/>
                  </a:lnTo>
                  <a:lnTo>
                    <a:pt x="188155" y="1550309"/>
                  </a:lnTo>
                  <a:lnTo>
                    <a:pt x="189234" y="1535130"/>
                  </a:lnTo>
                  <a:lnTo>
                    <a:pt x="193282" y="1474413"/>
                  </a:lnTo>
                  <a:lnTo>
                    <a:pt x="194294" y="1460245"/>
                  </a:lnTo>
                  <a:lnTo>
                    <a:pt x="198275" y="1400540"/>
                  </a:lnTo>
                  <a:lnTo>
                    <a:pt x="199282" y="1386373"/>
                  </a:lnTo>
                  <a:lnTo>
                    <a:pt x="203402" y="1324644"/>
                  </a:lnTo>
                  <a:lnTo>
                    <a:pt x="204414" y="1310477"/>
                  </a:lnTo>
                  <a:lnTo>
                    <a:pt x="208461" y="1249759"/>
                  </a:lnTo>
                  <a:lnTo>
                    <a:pt x="209401" y="1236604"/>
                  </a:lnTo>
                  <a:lnTo>
                    <a:pt x="213521" y="1174875"/>
                  </a:lnTo>
                  <a:lnTo>
                    <a:pt x="214533" y="1160708"/>
                  </a:lnTo>
                  <a:lnTo>
                    <a:pt x="218581" y="1099991"/>
                  </a:lnTo>
                  <a:lnTo>
                    <a:pt x="219593" y="1085823"/>
                  </a:lnTo>
                  <a:lnTo>
                    <a:pt x="222629" y="1040286"/>
                  </a:lnTo>
                  <a:lnTo>
                    <a:pt x="223641" y="1026118"/>
                  </a:lnTo>
                  <a:lnTo>
                    <a:pt x="227689" y="965401"/>
                  </a:lnTo>
                  <a:lnTo>
                    <a:pt x="228701" y="951234"/>
                  </a:lnTo>
                  <a:lnTo>
                    <a:pt x="232748" y="890517"/>
                  </a:lnTo>
                  <a:lnTo>
                    <a:pt x="233760" y="876349"/>
                  </a:lnTo>
                  <a:lnTo>
                    <a:pt x="237808" y="815632"/>
                  </a:lnTo>
                  <a:lnTo>
                    <a:pt x="238820" y="801465"/>
                  </a:lnTo>
                  <a:lnTo>
                    <a:pt x="242868" y="740748"/>
                  </a:lnTo>
                  <a:lnTo>
                    <a:pt x="243880" y="726581"/>
                  </a:lnTo>
                  <a:lnTo>
                    <a:pt x="247928" y="665864"/>
                  </a:lnTo>
                  <a:lnTo>
                    <a:pt x="248940" y="651696"/>
                  </a:lnTo>
                  <a:lnTo>
                    <a:pt x="252987" y="590979"/>
                  </a:lnTo>
                  <a:lnTo>
                    <a:pt x="253999" y="576812"/>
                  </a:lnTo>
                  <a:lnTo>
                    <a:pt x="257035" y="531274"/>
                  </a:lnTo>
                  <a:lnTo>
                    <a:pt x="258047" y="517107"/>
                  </a:lnTo>
                  <a:lnTo>
                    <a:pt x="262095" y="456390"/>
                  </a:lnTo>
                  <a:lnTo>
                    <a:pt x="263107" y="442222"/>
                  </a:lnTo>
                  <a:lnTo>
                    <a:pt x="267155" y="381505"/>
                  </a:lnTo>
                  <a:lnTo>
                    <a:pt x="268167" y="367338"/>
                  </a:lnTo>
                  <a:lnTo>
                    <a:pt x="272214" y="306621"/>
                  </a:lnTo>
                  <a:lnTo>
                    <a:pt x="273226" y="292453"/>
                  </a:lnTo>
                  <a:lnTo>
                    <a:pt x="277274" y="231736"/>
                  </a:lnTo>
                  <a:lnTo>
                    <a:pt x="278286" y="217569"/>
                  </a:lnTo>
                  <a:lnTo>
                    <a:pt x="282334" y="156852"/>
                  </a:lnTo>
                  <a:lnTo>
                    <a:pt x="283346" y="142685"/>
                  </a:lnTo>
                  <a:lnTo>
                    <a:pt x="286382" y="97147"/>
                  </a:lnTo>
                  <a:lnTo>
                    <a:pt x="287394" y="64764"/>
                  </a:lnTo>
                  <a:lnTo>
                    <a:pt x="286382" y="64764"/>
                  </a:lnTo>
                  <a:lnTo>
                    <a:pt x="286382" y="61729"/>
                  </a:lnTo>
                  <a:lnTo>
                    <a:pt x="285370" y="61729"/>
                  </a:lnTo>
                  <a:lnTo>
                    <a:pt x="285370" y="58693"/>
                  </a:lnTo>
                  <a:lnTo>
                    <a:pt x="284358" y="58693"/>
                  </a:lnTo>
                  <a:lnTo>
                    <a:pt x="284358" y="55657"/>
                  </a:lnTo>
                  <a:lnTo>
                    <a:pt x="283346" y="55657"/>
                  </a:lnTo>
                  <a:lnTo>
                    <a:pt x="283346" y="52621"/>
                  </a:lnTo>
                  <a:lnTo>
                    <a:pt x="282334" y="52621"/>
                  </a:lnTo>
                  <a:lnTo>
                    <a:pt x="282334" y="49585"/>
                  </a:lnTo>
                  <a:lnTo>
                    <a:pt x="281322" y="49585"/>
                  </a:lnTo>
                  <a:lnTo>
                    <a:pt x="281322" y="47561"/>
                  </a:lnTo>
                  <a:lnTo>
                    <a:pt x="280310" y="47561"/>
                  </a:lnTo>
                  <a:lnTo>
                    <a:pt x="280310" y="45537"/>
                  </a:lnTo>
                  <a:lnTo>
                    <a:pt x="279298" y="45537"/>
                  </a:lnTo>
                  <a:lnTo>
                    <a:pt x="279298" y="43513"/>
                  </a:lnTo>
                  <a:lnTo>
                    <a:pt x="278286" y="42501"/>
                  </a:lnTo>
                  <a:lnTo>
                    <a:pt x="277274" y="42501"/>
                  </a:lnTo>
                  <a:lnTo>
                    <a:pt x="277274" y="40478"/>
                  </a:lnTo>
                  <a:lnTo>
                    <a:pt x="276262" y="39466"/>
                  </a:lnTo>
                  <a:lnTo>
                    <a:pt x="275250" y="39466"/>
                  </a:lnTo>
                  <a:lnTo>
                    <a:pt x="275250" y="37442"/>
                  </a:lnTo>
                  <a:lnTo>
                    <a:pt x="274238" y="37442"/>
                  </a:lnTo>
                  <a:lnTo>
                    <a:pt x="274238" y="35418"/>
                  </a:lnTo>
                  <a:lnTo>
                    <a:pt x="273226" y="34406"/>
                  </a:lnTo>
                  <a:lnTo>
                    <a:pt x="272214" y="34406"/>
                  </a:lnTo>
                  <a:lnTo>
                    <a:pt x="272214" y="32382"/>
                  </a:lnTo>
                  <a:lnTo>
                    <a:pt x="265131" y="25298"/>
                  </a:lnTo>
                  <a:lnTo>
                    <a:pt x="263107" y="24286"/>
                  </a:lnTo>
                  <a:lnTo>
                    <a:pt x="258047" y="19227"/>
                  </a:lnTo>
                  <a:lnTo>
                    <a:pt x="239832" y="10119"/>
                  </a:lnTo>
                  <a:lnTo>
                    <a:pt x="235784" y="9107"/>
                  </a:lnTo>
                  <a:lnTo>
                    <a:pt x="230724" y="8095"/>
                  </a:lnTo>
                  <a:lnTo>
                    <a:pt x="226677" y="7083"/>
                  </a:lnTo>
                  <a:lnTo>
                    <a:pt x="221617" y="6071"/>
                  </a:lnTo>
                  <a:lnTo>
                    <a:pt x="1295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36" name="object 36"/>
            <p:cNvSpPr/>
            <p:nvPr/>
          </p:nvSpPr>
          <p:spPr>
            <a:xfrm>
              <a:off x="14106602" y="10164032"/>
              <a:ext cx="287655" cy="1677035"/>
            </a:xfrm>
            <a:custGeom>
              <a:avLst/>
              <a:gdLst/>
              <a:ahLst/>
              <a:cxnLst/>
              <a:rect l="l" t="t" r="r" b="b"/>
              <a:pathLst>
                <a:path w="287655" h="1677034">
                  <a:moveTo>
                    <a:pt x="287394" y="82980"/>
                  </a:moveTo>
                  <a:lnTo>
                    <a:pt x="270191" y="31370"/>
                  </a:lnTo>
                  <a:lnTo>
                    <a:pt x="221617" y="7083"/>
                  </a:lnTo>
                  <a:lnTo>
                    <a:pt x="113338" y="0"/>
                  </a:lnTo>
                  <a:lnTo>
                    <a:pt x="0" y="1669719"/>
                  </a:lnTo>
                  <a:lnTo>
                    <a:pt x="108278" y="1676803"/>
                  </a:lnTo>
                  <a:lnTo>
                    <a:pt x="126493" y="1675791"/>
                  </a:lnTo>
                  <a:lnTo>
                    <a:pt x="172031" y="1645432"/>
                  </a:lnTo>
                  <a:lnTo>
                    <a:pt x="287394" y="8298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37" name="object 37"/>
            <p:cNvSpPr/>
            <p:nvPr/>
          </p:nvSpPr>
          <p:spPr>
            <a:xfrm>
              <a:off x="13932547" y="10156948"/>
              <a:ext cx="287655" cy="1676400"/>
            </a:xfrm>
            <a:custGeom>
              <a:avLst/>
              <a:gdLst/>
              <a:ahLst/>
              <a:cxnLst/>
              <a:rect l="l" t="t" r="r" b="b"/>
              <a:pathLst>
                <a:path w="287655" h="1676400">
                  <a:moveTo>
                    <a:pt x="195306" y="0"/>
                  </a:moveTo>
                  <a:lnTo>
                    <a:pt x="160900" y="0"/>
                  </a:lnTo>
                  <a:lnTo>
                    <a:pt x="158876" y="1011"/>
                  </a:lnTo>
                  <a:lnTo>
                    <a:pt x="143697" y="6071"/>
                  </a:lnTo>
                  <a:lnTo>
                    <a:pt x="142685" y="7083"/>
                  </a:lnTo>
                  <a:lnTo>
                    <a:pt x="140661" y="8095"/>
                  </a:lnTo>
                  <a:lnTo>
                    <a:pt x="139649" y="9107"/>
                  </a:lnTo>
                  <a:lnTo>
                    <a:pt x="135601" y="11131"/>
                  </a:lnTo>
                  <a:lnTo>
                    <a:pt x="134589" y="12143"/>
                  </a:lnTo>
                  <a:lnTo>
                    <a:pt x="132565" y="13155"/>
                  </a:lnTo>
                  <a:lnTo>
                    <a:pt x="131553" y="14167"/>
                  </a:lnTo>
                  <a:lnTo>
                    <a:pt x="127505" y="16191"/>
                  </a:lnTo>
                  <a:lnTo>
                    <a:pt x="126493" y="18215"/>
                  </a:lnTo>
                  <a:lnTo>
                    <a:pt x="121434" y="23274"/>
                  </a:lnTo>
                  <a:lnTo>
                    <a:pt x="120422" y="25298"/>
                  </a:lnTo>
                  <a:lnTo>
                    <a:pt x="115362" y="30358"/>
                  </a:lnTo>
                  <a:lnTo>
                    <a:pt x="107266" y="46549"/>
                  </a:lnTo>
                  <a:lnTo>
                    <a:pt x="106254" y="51609"/>
                  </a:lnTo>
                  <a:lnTo>
                    <a:pt x="105242" y="55657"/>
                  </a:lnTo>
                  <a:lnTo>
                    <a:pt x="104230" y="60717"/>
                  </a:lnTo>
                  <a:lnTo>
                    <a:pt x="103219" y="64764"/>
                  </a:lnTo>
                  <a:lnTo>
                    <a:pt x="98159" y="140661"/>
                  </a:lnTo>
                  <a:lnTo>
                    <a:pt x="97147" y="154828"/>
                  </a:lnTo>
                  <a:lnTo>
                    <a:pt x="93099" y="215545"/>
                  </a:lnTo>
                  <a:lnTo>
                    <a:pt x="92087" y="229712"/>
                  </a:lnTo>
                  <a:lnTo>
                    <a:pt x="88107" y="289418"/>
                  </a:lnTo>
                  <a:lnTo>
                    <a:pt x="87027" y="304597"/>
                  </a:lnTo>
                  <a:lnTo>
                    <a:pt x="82980" y="365314"/>
                  </a:lnTo>
                  <a:lnTo>
                    <a:pt x="81968" y="379481"/>
                  </a:lnTo>
                  <a:lnTo>
                    <a:pt x="77987" y="439186"/>
                  </a:lnTo>
                  <a:lnTo>
                    <a:pt x="76980" y="453354"/>
                  </a:lnTo>
                  <a:lnTo>
                    <a:pt x="72860" y="515083"/>
                  </a:lnTo>
                  <a:lnTo>
                    <a:pt x="71848" y="529250"/>
                  </a:lnTo>
                  <a:lnTo>
                    <a:pt x="67800" y="589967"/>
                  </a:lnTo>
                  <a:lnTo>
                    <a:pt x="66788" y="604134"/>
                  </a:lnTo>
                  <a:lnTo>
                    <a:pt x="62740" y="664852"/>
                  </a:lnTo>
                  <a:lnTo>
                    <a:pt x="61729" y="679019"/>
                  </a:lnTo>
                  <a:lnTo>
                    <a:pt x="57681" y="739736"/>
                  </a:lnTo>
                  <a:lnTo>
                    <a:pt x="56669" y="753903"/>
                  </a:lnTo>
                  <a:lnTo>
                    <a:pt x="52621" y="814620"/>
                  </a:lnTo>
                  <a:lnTo>
                    <a:pt x="51609" y="828788"/>
                  </a:lnTo>
                  <a:lnTo>
                    <a:pt x="46549" y="904684"/>
                  </a:lnTo>
                  <a:lnTo>
                    <a:pt x="45537" y="918851"/>
                  </a:lnTo>
                  <a:lnTo>
                    <a:pt x="41490" y="979568"/>
                  </a:lnTo>
                  <a:lnTo>
                    <a:pt x="40478" y="993736"/>
                  </a:lnTo>
                  <a:lnTo>
                    <a:pt x="36430" y="1054453"/>
                  </a:lnTo>
                  <a:lnTo>
                    <a:pt x="35418" y="1068620"/>
                  </a:lnTo>
                  <a:lnTo>
                    <a:pt x="31370" y="1129337"/>
                  </a:lnTo>
                  <a:lnTo>
                    <a:pt x="30358" y="1143505"/>
                  </a:lnTo>
                  <a:lnTo>
                    <a:pt x="26310" y="1204222"/>
                  </a:lnTo>
                  <a:lnTo>
                    <a:pt x="25298" y="1218389"/>
                  </a:lnTo>
                  <a:lnTo>
                    <a:pt x="21250" y="1279106"/>
                  </a:lnTo>
                  <a:lnTo>
                    <a:pt x="20239" y="1293273"/>
                  </a:lnTo>
                  <a:lnTo>
                    <a:pt x="16191" y="1353990"/>
                  </a:lnTo>
                  <a:lnTo>
                    <a:pt x="15179" y="1368158"/>
                  </a:lnTo>
                  <a:lnTo>
                    <a:pt x="11131" y="1428875"/>
                  </a:lnTo>
                  <a:lnTo>
                    <a:pt x="10119" y="1443042"/>
                  </a:lnTo>
                  <a:lnTo>
                    <a:pt x="6071" y="1503759"/>
                  </a:lnTo>
                  <a:lnTo>
                    <a:pt x="5059" y="1517927"/>
                  </a:lnTo>
                  <a:lnTo>
                    <a:pt x="1011" y="1578644"/>
                  </a:lnTo>
                  <a:lnTo>
                    <a:pt x="0" y="1592811"/>
                  </a:lnTo>
                  <a:lnTo>
                    <a:pt x="1011" y="1593823"/>
                  </a:lnTo>
                  <a:lnTo>
                    <a:pt x="1011" y="1602931"/>
                  </a:lnTo>
                  <a:lnTo>
                    <a:pt x="2023" y="1602931"/>
                  </a:lnTo>
                  <a:lnTo>
                    <a:pt x="2023" y="1612038"/>
                  </a:lnTo>
                  <a:lnTo>
                    <a:pt x="3035" y="1612038"/>
                  </a:lnTo>
                  <a:lnTo>
                    <a:pt x="3035" y="1615074"/>
                  </a:lnTo>
                  <a:lnTo>
                    <a:pt x="4047" y="1615074"/>
                  </a:lnTo>
                  <a:lnTo>
                    <a:pt x="4047" y="1618110"/>
                  </a:lnTo>
                  <a:lnTo>
                    <a:pt x="5059" y="1618110"/>
                  </a:lnTo>
                  <a:lnTo>
                    <a:pt x="5059" y="1621146"/>
                  </a:lnTo>
                  <a:lnTo>
                    <a:pt x="6071" y="1621146"/>
                  </a:lnTo>
                  <a:lnTo>
                    <a:pt x="6071" y="1624182"/>
                  </a:lnTo>
                  <a:lnTo>
                    <a:pt x="7083" y="1624182"/>
                  </a:lnTo>
                  <a:lnTo>
                    <a:pt x="7083" y="1627217"/>
                  </a:lnTo>
                  <a:lnTo>
                    <a:pt x="8095" y="1627217"/>
                  </a:lnTo>
                  <a:lnTo>
                    <a:pt x="8095" y="1630253"/>
                  </a:lnTo>
                  <a:lnTo>
                    <a:pt x="9107" y="1630253"/>
                  </a:lnTo>
                  <a:lnTo>
                    <a:pt x="10119" y="1631265"/>
                  </a:lnTo>
                  <a:lnTo>
                    <a:pt x="10119" y="1633289"/>
                  </a:lnTo>
                  <a:lnTo>
                    <a:pt x="11131" y="1633289"/>
                  </a:lnTo>
                  <a:lnTo>
                    <a:pt x="12143" y="1634301"/>
                  </a:lnTo>
                  <a:lnTo>
                    <a:pt x="12143" y="1636325"/>
                  </a:lnTo>
                  <a:lnTo>
                    <a:pt x="13155" y="1636325"/>
                  </a:lnTo>
                  <a:lnTo>
                    <a:pt x="14167" y="1637337"/>
                  </a:lnTo>
                  <a:lnTo>
                    <a:pt x="14167" y="1639361"/>
                  </a:lnTo>
                  <a:lnTo>
                    <a:pt x="15179" y="1639361"/>
                  </a:lnTo>
                  <a:lnTo>
                    <a:pt x="16191" y="1640373"/>
                  </a:lnTo>
                  <a:lnTo>
                    <a:pt x="16191" y="1642397"/>
                  </a:lnTo>
                  <a:lnTo>
                    <a:pt x="17203" y="1642397"/>
                  </a:lnTo>
                  <a:lnTo>
                    <a:pt x="18215" y="1643409"/>
                  </a:lnTo>
                  <a:lnTo>
                    <a:pt x="18215" y="1645432"/>
                  </a:lnTo>
                  <a:lnTo>
                    <a:pt x="20239" y="1645432"/>
                  </a:lnTo>
                  <a:lnTo>
                    <a:pt x="25298" y="1650492"/>
                  </a:lnTo>
                  <a:lnTo>
                    <a:pt x="27322" y="1651504"/>
                  </a:lnTo>
                  <a:lnTo>
                    <a:pt x="32382" y="1656564"/>
                  </a:lnTo>
                  <a:lnTo>
                    <a:pt x="48573" y="1664660"/>
                  </a:lnTo>
                  <a:lnTo>
                    <a:pt x="53633" y="1665672"/>
                  </a:lnTo>
                  <a:lnTo>
                    <a:pt x="57681" y="1666683"/>
                  </a:lnTo>
                  <a:lnTo>
                    <a:pt x="62740" y="1667695"/>
                  </a:lnTo>
                  <a:lnTo>
                    <a:pt x="66788" y="1668707"/>
                  </a:lnTo>
                  <a:lnTo>
                    <a:pt x="175067" y="1675791"/>
                  </a:lnTo>
                  <a:lnTo>
                    <a:pt x="175067" y="1661624"/>
                  </a:lnTo>
                  <a:lnTo>
                    <a:pt x="177091" y="1631265"/>
                  </a:lnTo>
                  <a:lnTo>
                    <a:pt x="178031" y="1618110"/>
                  </a:lnTo>
                  <a:lnTo>
                    <a:pt x="181139" y="1571560"/>
                  </a:lnTo>
                  <a:lnTo>
                    <a:pt x="182151" y="1557393"/>
                  </a:lnTo>
                  <a:lnTo>
                    <a:pt x="185187" y="1511855"/>
                  </a:lnTo>
                  <a:lnTo>
                    <a:pt x="186199" y="1497688"/>
                  </a:lnTo>
                  <a:lnTo>
                    <a:pt x="188222" y="1467329"/>
                  </a:lnTo>
                  <a:lnTo>
                    <a:pt x="189234" y="1453162"/>
                  </a:lnTo>
                  <a:lnTo>
                    <a:pt x="192270" y="1407624"/>
                  </a:lnTo>
                  <a:lnTo>
                    <a:pt x="193282" y="1393457"/>
                  </a:lnTo>
                  <a:lnTo>
                    <a:pt x="196318" y="1347919"/>
                  </a:lnTo>
                  <a:lnTo>
                    <a:pt x="197330" y="1333751"/>
                  </a:lnTo>
                  <a:lnTo>
                    <a:pt x="200366" y="1288214"/>
                  </a:lnTo>
                  <a:lnTo>
                    <a:pt x="201378" y="1274046"/>
                  </a:lnTo>
                  <a:lnTo>
                    <a:pt x="203402" y="1243688"/>
                  </a:lnTo>
                  <a:lnTo>
                    <a:pt x="204414" y="1229520"/>
                  </a:lnTo>
                  <a:lnTo>
                    <a:pt x="207450" y="1183983"/>
                  </a:lnTo>
                  <a:lnTo>
                    <a:pt x="208461" y="1169815"/>
                  </a:lnTo>
                  <a:lnTo>
                    <a:pt x="211497" y="1124278"/>
                  </a:lnTo>
                  <a:lnTo>
                    <a:pt x="212509" y="1110110"/>
                  </a:lnTo>
                  <a:lnTo>
                    <a:pt x="215545" y="1064572"/>
                  </a:lnTo>
                  <a:lnTo>
                    <a:pt x="216557" y="1050405"/>
                  </a:lnTo>
                  <a:lnTo>
                    <a:pt x="218581" y="1020047"/>
                  </a:lnTo>
                  <a:lnTo>
                    <a:pt x="219593" y="1005879"/>
                  </a:lnTo>
                  <a:lnTo>
                    <a:pt x="222629" y="960341"/>
                  </a:lnTo>
                  <a:lnTo>
                    <a:pt x="223641" y="946174"/>
                  </a:lnTo>
                  <a:lnTo>
                    <a:pt x="226677" y="900636"/>
                  </a:lnTo>
                  <a:lnTo>
                    <a:pt x="227689" y="886469"/>
                  </a:lnTo>
                  <a:lnTo>
                    <a:pt x="230724" y="840931"/>
                  </a:lnTo>
                  <a:lnTo>
                    <a:pt x="231736" y="826764"/>
                  </a:lnTo>
                  <a:lnTo>
                    <a:pt x="233760" y="796405"/>
                  </a:lnTo>
                  <a:lnTo>
                    <a:pt x="234772" y="782238"/>
                  </a:lnTo>
                  <a:lnTo>
                    <a:pt x="237808" y="736700"/>
                  </a:lnTo>
                  <a:lnTo>
                    <a:pt x="238820" y="722533"/>
                  </a:lnTo>
                  <a:lnTo>
                    <a:pt x="241856" y="676995"/>
                  </a:lnTo>
                  <a:lnTo>
                    <a:pt x="242868" y="662828"/>
                  </a:lnTo>
                  <a:lnTo>
                    <a:pt x="244892" y="632469"/>
                  </a:lnTo>
                  <a:lnTo>
                    <a:pt x="245904" y="618302"/>
                  </a:lnTo>
                  <a:lnTo>
                    <a:pt x="248940" y="572764"/>
                  </a:lnTo>
                  <a:lnTo>
                    <a:pt x="249951" y="558597"/>
                  </a:lnTo>
                  <a:lnTo>
                    <a:pt x="252987" y="513059"/>
                  </a:lnTo>
                  <a:lnTo>
                    <a:pt x="253999" y="498892"/>
                  </a:lnTo>
                  <a:lnTo>
                    <a:pt x="256968" y="454366"/>
                  </a:lnTo>
                  <a:lnTo>
                    <a:pt x="257975" y="440198"/>
                  </a:lnTo>
                  <a:lnTo>
                    <a:pt x="260071" y="408828"/>
                  </a:lnTo>
                  <a:lnTo>
                    <a:pt x="261083" y="394661"/>
                  </a:lnTo>
                  <a:lnTo>
                    <a:pt x="264119" y="349123"/>
                  </a:lnTo>
                  <a:lnTo>
                    <a:pt x="265131" y="334955"/>
                  </a:lnTo>
                  <a:lnTo>
                    <a:pt x="268099" y="290430"/>
                  </a:lnTo>
                  <a:lnTo>
                    <a:pt x="269179" y="275250"/>
                  </a:lnTo>
                  <a:lnTo>
                    <a:pt x="272214" y="229712"/>
                  </a:lnTo>
                  <a:lnTo>
                    <a:pt x="273226" y="215545"/>
                  </a:lnTo>
                  <a:lnTo>
                    <a:pt x="275250" y="185187"/>
                  </a:lnTo>
                  <a:lnTo>
                    <a:pt x="276262" y="171019"/>
                  </a:lnTo>
                  <a:lnTo>
                    <a:pt x="279298" y="125481"/>
                  </a:lnTo>
                  <a:lnTo>
                    <a:pt x="280310" y="111314"/>
                  </a:lnTo>
                  <a:lnTo>
                    <a:pt x="283346" y="65776"/>
                  </a:lnTo>
                  <a:lnTo>
                    <a:pt x="284358" y="51609"/>
                  </a:lnTo>
                  <a:lnTo>
                    <a:pt x="287259" y="8095"/>
                  </a:lnTo>
                  <a:lnTo>
                    <a:pt x="287394" y="7083"/>
                  </a:lnTo>
                  <a:lnTo>
                    <a:pt x="287394" y="6071"/>
                  </a:lnTo>
                  <a:lnTo>
                    <a:pt x="1953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38" name="object 38"/>
            <p:cNvSpPr/>
            <p:nvPr/>
          </p:nvSpPr>
          <p:spPr>
            <a:xfrm>
              <a:off x="13932546" y="10156949"/>
              <a:ext cx="287655" cy="1677035"/>
            </a:xfrm>
            <a:custGeom>
              <a:avLst/>
              <a:gdLst/>
              <a:ahLst/>
              <a:cxnLst/>
              <a:rect l="l" t="t" r="r" b="b"/>
              <a:pathLst>
                <a:path w="287655" h="1677034">
                  <a:moveTo>
                    <a:pt x="103219" y="65776"/>
                  </a:moveTo>
                  <a:lnTo>
                    <a:pt x="0" y="1593823"/>
                  </a:lnTo>
                  <a:lnTo>
                    <a:pt x="2023" y="1612038"/>
                  </a:lnTo>
                  <a:lnTo>
                    <a:pt x="8095" y="1630253"/>
                  </a:lnTo>
                  <a:lnTo>
                    <a:pt x="48573" y="1665671"/>
                  </a:lnTo>
                  <a:lnTo>
                    <a:pt x="174055" y="1676803"/>
                  </a:lnTo>
                  <a:lnTo>
                    <a:pt x="287394" y="7083"/>
                  </a:lnTo>
                  <a:lnTo>
                    <a:pt x="179115" y="0"/>
                  </a:lnTo>
                  <a:lnTo>
                    <a:pt x="160900" y="1011"/>
                  </a:lnTo>
                  <a:lnTo>
                    <a:pt x="115362" y="31370"/>
                  </a:lnTo>
                  <a:lnTo>
                    <a:pt x="103219" y="6577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39" name="object 39"/>
            <p:cNvSpPr/>
            <p:nvPr/>
          </p:nvSpPr>
          <p:spPr>
            <a:xfrm>
              <a:off x="13948728" y="10861268"/>
              <a:ext cx="360680" cy="923290"/>
            </a:xfrm>
            <a:custGeom>
              <a:avLst/>
              <a:gdLst/>
              <a:ahLst/>
              <a:cxnLst/>
              <a:rect l="l" t="t" r="r" b="b"/>
              <a:pathLst>
                <a:path w="360680" h="923290">
                  <a:moveTo>
                    <a:pt x="211505" y="10121"/>
                  </a:moveTo>
                  <a:lnTo>
                    <a:pt x="60718" y="0"/>
                  </a:lnTo>
                  <a:lnTo>
                    <a:pt x="0" y="902665"/>
                  </a:lnTo>
                  <a:lnTo>
                    <a:pt x="150787" y="912787"/>
                  </a:lnTo>
                  <a:lnTo>
                    <a:pt x="211505" y="10121"/>
                  </a:lnTo>
                  <a:close/>
                </a:path>
                <a:path w="360680" h="923290">
                  <a:moveTo>
                    <a:pt x="360260" y="16192"/>
                  </a:moveTo>
                  <a:lnTo>
                    <a:pt x="265137" y="10121"/>
                  </a:lnTo>
                  <a:lnTo>
                    <a:pt x="204419" y="916838"/>
                  </a:lnTo>
                  <a:lnTo>
                    <a:pt x="298526" y="922909"/>
                  </a:lnTo>
                  <a:lnTo>
                    <a:pt x="360260" y="161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40" name="object 40"/>
          <p:cNvSpPr txBox="1"/>
          <p:nvPr/>
        </p:nvSpPr>
        <p:spPr>
          <a:xfrm rot="16440000">
            <a:off x="11714786" y="8145417"/>
            <a:ext cx="662053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68"/>
              </a:lnSpc>
            </a:pPr>
            <a:r>
              <a:rPr sz="760" dirty="0">
                <a:latin typeface="Arial"/>
                <a:cs typeface="Arial"/>
              </a:rPr>
              <a:t>HIGH</a:t>
            </a:r>
            <a:r>
              <a:rPr sz="760" spc="-7" dirty="0">
                <a:latin typeface="Arial"/>
                <a:cs typeface="Arial"/>
              </a:rPr>
              <a:t> STREET</a:t>
            </a:r>
            <a:endParaRPr sz="76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 rot="16440000">
            <a:off x="11841990" y="8171554"/>
            <a:ext cx="661349" cy="64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78"/>
              </a:lnSpc>
            </a:pPr>
            <a:r>
              <a:rPr sz="471" dirty="0">
                <a:solidFill>
                  <a:srgbClr val="FF0000"/>
                </a:solidFill>
                <a:latin typeface="Arial"/>
                <a:cs typeface="Arial"/>
              </a:rPr>
              <a:t>WATERLOO</a:t>
            </a:r>
            <a:r>
              <a:rPr sz="471" spc="1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471" spc="-7" dirty="0">
                <a:solidFill>
                  <a:srgbClr val="FF0000"/>
                </a:solidFill>
                <a:latin typeface="Arial"/>
                <a:cs typeface="Arial"/>
              </a:rPr>
              <a:t>CHANTRY</a:t>
            </a:r>
            <a:endParaRPr sz="471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631583" y="3020758"/>
            <a:ext cx="850276" cy="14617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80" rIns="0" bIns="0" rtlCol="0">
            <a:spAutoFit/>
          </a:bodyPr>
          <a:lstStyle/>
          <a:p>
            <a:pPr>
              <a:spcBef>
                <a:spcPts val="11"/>
              </a:spcBef>
            </a:pPr>
            <a:r>
              <a:rPr sz="941" dirty="0">
                <a:latin typeface="Century Gothic"/>
                <a:cs typeface="Century Gothic"/>
              </a:rPr>
              <a:t>SERVICE</a:t>
            </a:r>
            <a:r>
              <a:rPr sz="941" spc="76" dirty="0">
                <a:latin typeface="Century Gothic"/>
                <a:cs typeface="Century Gothic"/>
              </a:rPr>
              <a:t> </a:t>
            </a:r>
            <a:r>
              <a:rPr sz="941" spc="-14" dirty="0">
                <a:latin typeface="Century Gothic"/>
                <a:cs typeface="Century Gothic"/>
              </a:rPr>
              <a:t>YARD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5972761" y="654449"/>
            <a:ext cx="135658" cy="148074"/>
          </a:xfrm>
          <a:custGeom>
            <a:avLst/>
            <a:gdLst/>
            <a:ahLst/>
            <a:cxnLst/>
            <a:rect l="l" t="t" r="r" b="b"/>
            <a:pathLst>
              <a:path w="187325" h="204469">
                <a:moveTo>
                  <a:pt x="187211" y="0"/>
                </a:moveTo>
                <a:lnTo>
                  <a:pt x="0" y="0"/>
                </a:lnTo>
                <a:lnTo>
                  <a:pt x="0" y="204414"/>
                </a:lnTo>
                <a:lnTo>
                  <a:pt x="187211" y="204414"/>
                </a:lnTo>
                <a:lnTo>
                  <a:pt x="1872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44" name="object 44"/>
          <p:cNvSpPr txBox="1"/>
          <p:nvPr/>
        </p:nvSpPr>
        <p:spPr>
          <a:xfrm>
            <a:off x="5972759" y="643366"/>
            <a:ext cx="136118" cy="157320"/>
          </a:xfrm>
          <a:prstGeom prst="rect">
            <a:avLst/>
          </a:prstGeom>
        </p:spPr>
        <p:txBody>
          <a:bodyPr vert="horz" wrap="square" lIns="0" tIns="12416" rIns="0" bIns="0" rtlCol="0">
            <a:spAutoFit/>
          </a:bodyPr>
          <a:lstStyle/>
          <a:p>
            <a:pPr>
              <a:spcBef>
                <a:spcPts val="98"/>
              </a:spcBef>
            </a:pPr>
            <a:r>
              <a:rPr sz="941" spc="-18" dirty="0">
                <a:latin typeface="Century Gothic"/>
                <a:cs typeface="Century Gothic"/>
              </a:rPr>
              <a:t>68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6558299" y="785628"/>
            <a:ext cx="135658" cy="148074"/>
          </a:xfrm>
          <a:custGeom>
            <a:avLst/>
            <a:gdLst/>
            <a:ahLst/>
            <a:cxnLst/>
            <a:rect l="l" t="t" r="r" b="b"/>
            <a:pathLst>
              <a:path w="187325" h="204469">
                <a:moveTo>
                  <a:pt x="187211" y="0"/>
                </a:moveTo>
                <a:lnTo>
                  <a:pt x="0" y="0"/>
                </a:lnTo>
                <a:lnTo>
                  <a:pt x="0" y="204414"/>
                </a:lnTo>
                <a:lnTo>
                  <a:pt x="187211" y="204414"/>
                </a:lnTo>
                <a:lnTo>
                  <a:pt x="1872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46" name="object 46"/>
          <p:cNvSpPr txBox="1"/>
          <p:nvPr/>
        </p:nvSpPr>
        <p:spPr>
          <a:xfrm>
            <a:off x="6549100" y="774543"/>
            <a:ext cx="154512" cy="157320"/>
          </a:xfrm>
          <a:prstGeom prst="rect">
            <a:avLst/>
          </a:prstGeom>
        </p:spPr>
        <p:txBody>
          <a:bodyPr vert="horz" wrap="square" lIns="0" tIns="12416" rIns="0" bIns="0" rtlCol="0">
            <a:spAutoFit/>
          </a:bodyPr>
          <a:lstStyle/>
          <a:p>
            <a:pPr marL="9197">
              <a:spcBef>
                <a:spcPts val="98"/>
              </a:spcBef>
            </a:pPr>
            <a:r>
              <a:rPr sz="941" spc="-18" dirty="0">
                <a:latin typeface="Century Gothic"/>
                <a:cs typeface="Century Gothic"/>
              </a:rPr>
              <a:t>66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7098402" y="886759"/>
            <a:ext cx="135658" cy="148074"/>
          </a:xfrm>
          <a:custGeom>
            <a:avLst/>
            <a:gdLst/>
            <a:ahLst/>
            <a:cxnLst/>
            <a:rect l="l" t="t" r="r" b="b"/>
            <a:pathLst>
              <a:path w="187325" h="204469">
                <a:moveTo>
                  <a:pt x="187211" y="0"/>
                </a:moveTo>
                <a:lnTo>
                  <a:pt x="0" y="0"/>
                </a:lnTo>
                <a:lnTo>
                  <a:pt x="0" y="204414"/>
                </a:lnTo>
                <a:lnTo>
                  <a:pt x="187211" y="204414"/>
                </a:lnTo>
                <a:lnTo>
                  <a:pt x="1872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48" name="object 48"/>
          <p:cNvSpPr txBox="1"/>
          <p:nvPr/>
        </p:nvSpPr>
        <p:spPr>
          <a:xfrm>
            <a:off x="7089202" y="875676"/>
            <a:ext cx="154512" cy="157320"/>
          </a:xfrm>
          <a:prstGeom prst="rect">
            <a:avLst/>
          </a:prstGeom>
        </p:spPr>
        <p:txBody>
          <a:bodyPr vert="horz" wrap="square" lIns="0" tIns="12416" rIns="0" bIns="0" rtlCol="0">
            <a:spAutoFit/>
          </a:bodyPr>
          <a:lstStyle/>
          <a:p>
            <a:pPr marL="9197">
              <a:spcBef>
                <a:spcPts val="98"/>
              </a:spcBef>
            </a:pPr>
            <a:r>
              <a:rPr sz="941" spc="-18" dirty="0">
                <a:latin typeface="Century Gothic"/>
                <a:cs typeface="Century Gothic"/>
              </a:rPr>
              <a:t>65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7661955" y="956379"/>
            <a:ext cx="135658" cy="148074"/>
          </a:xfrm>
          <a:custGeom>
            <a:avLst/>
            <a:gdLst/>
            <a:ahLst/>
            <a:cxnLst/>
            <a:rect l="l" t="t" r="r" b="b"/>
            <a:pathLst>
              <a:path w="187325" h="204469">
                <a:moveTo>
                  <a:pt x="187211" y="0"/>
                </a:moveTo>
                <a:lnTo>
                  <a:pt x="0" y="0"/>
                </a:lnTo>
                <a:lnTo>
                  <a:pt x="0" y="204414"/>
                </a:lnTo>
                <a:lnTo>
                  <a:pt x="187211" y="204414"/>
                </a:lnTo>
                <a:lnTo>
                  <a:pt x="1872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50" name="object 50"/>
          <p:cNvSpPr txBox="1"/>
          <p:nvPr/>
        </p:nvSpPr>
        <p:spPr>
          <a:xfrm>
            <a:off x="7652755" y="945295"/>
            <a:ext cx="154512" cy="157320"/>
          </a:xfrm>
          <a:prstGeom prst="rect">
            <a:avLst/>
          </a:prstGeom>
        </p:spPr>
        <p:txBody>
          <a:bodyPr vert="horz" wrap="square" lIns="0" tIns="12416" rIns="0" bIns="0" rtlCol="0">
            <a:spAutoFit/>
          </a:bodyPr>
          <a:lstStyle/>
          <a:p>
            <a:pPr marL="9197">
              <a:spcBef>
                <a:spcPts val="98"/>
              </a:spcBef>
            </a:pPr>
            <a:r>
              <a:rPr sz="941" spc="-18" dirty="0">
                <a:latin typeface="Century Gothic"/>
                <a:cs typeface="Century Gothic"/>
              </a:rPr>
              <a:t>64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8118514" y="1080229"/>
            <a:ext cx="218432" cy="148074"/>
          </a:xfrm>
          <a:custGeom>
            <a:avLst/>
            <a:gdLst/>
            <a:ahLst/>
            <a:cxnLst/>
            <a:rect l="l" t="t" r="r" b="b"/>
            <a:pathLst>
              <a:path w="301625" h="204469">
                <a:moveTo>
                  <a:pt x="301561" y="0"/>
                </a:moveTo>
                <a:lnTo>
                  <a:pt x="0" y="0"/>
                </a:lnTo>
                <a:lnTo>
                  <a:pt x="0" y="204414"/>
                </a:lnTo>
                <a:lnTo>
                  <a:pt x="301561" y="204414"/>
                </a:lnTo>
                <a:lnTo>
                  <a:pt x="3015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52" name="object 52"/>
          <p:cNvSpPr txBox="1"/>
          <p:nvPr/>
        </p:nvSpPr>
        <p:spPr>
          <a:xfrm>
            <a:off x="8118511" y="1069145"/>
            <a:ext cx="218432" cy="157320"/>
          </a:xfrm>
          <a:prstGeom prst="rect">
            <a:avLst/>
          </a:prstGeom>
        </p:spPr>
        <p:txBody>
          <a:bodyPr vert="horz" wrap="square" lIns="0" tIns="12416" rIns="0" bIns="0" rtlCol="0">
            <a:spAutoFit/>
          </a:bodyPr>
          <a:lstStyle/>
          <a:p>
            <a:pPr>
              <a:spcBef>
                <a:spcPts val="98"/>
              </a:spcBef>
            </a:pPr>
            <a:r>
              <a:rPr sz="941" spc="-18" dirty="0">
                <a:latin typeface="Century Gothic"/>
                <a:cs typeface="Century Gothic"/>
              </a:rPr>
              <a:t>63b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8609516" y="1159375"/>
            <a:ext cx="135658" cy="148074"/>
          </a:xfrm>
          <a:custGeom>
            <a:avLst/>
            <a:gdLst/>
            <a:ahLst/>
            <a:cxnLst/>
            <a:rect l="l" t="t" r="r" b="b"/>
            <a:pathLst>
              <a:path w="187325" h="204469">
                <a:moveTo>
                  <a:pt x="187211" y="0"/>
                </a:moveTo>
                <a:lnTo>
                  <a:pt x="0" y="0"/>
                </a:lnTo>
                <a:lnTo>
                  <a:pt x="0" y="204414"/>
                </a:lnTo>
                <a:lnTo>
                  <a:pt x="187211" y="204414"/>
                </a:lnTo>
                <a:lnTo>
                  <a:pt x="1872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54" name="object 54"/>
          <p:cNvSpPr txBox="1"/>
          <p:nvPr/>
        </p:nvSpPr>
        <p:spPr>
          <a:xfrm>
            <a:off x="8600316" y="1148291"/>
            <a:ext cx="154512" cy="157320"/>
          </a:xfrm>
          <a:prstGeom prst="rect">
            <a:avLst/>
          </a:prstGeom>
        </p:spPr>
        <p:txBody>
          <a:bodyPr vert="horz" wrap="square" lIns="0" tIns="12416" rIns="0" bIns="0" rtlCol="0">
            <a:spAutoFit/>
          </a:bodyPr>
          <a:lstStyle/>
          <a:p>
            <a:pPr marL="9197">
              <a:spcBef>
                <a:spcPts val="98"/>
              </a:spcBef>
            </a:pPr>
            <a:r>
              <a:rPr sz="941" spc="-18" dirty="0">
                <a:latin typeface="Century Gothic"/>
                <a:cs typeface="Century Gothic"/>
              </a:rPr>
              <a:t>63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7715453" y="295358"/>
            <a:ext cx="460317" cy="148074"/>
          </a:xfrm>
          <a:custGeom>
            <a:avLst/>
            <a:gdLst/>
            <a:ahLst/>
            <a:cxnLst/>
            <a:rect l="l" t="t" r="r" b="b"/>
            <a:pathLst>
              <a:path w="635634" h="204470">
                <a:moveTo>
                  <a:pt x="635505" y="0"/>
                </a:moveTo>
                <a:lnTo>
                  <a:pt x="0" y="0"/>
                </a:lnTo>
                <a:lnTo>
                  <a:pt x="0" y="204414"/>
                </a:lnTo>
                <a:lnTo>
                  <a:pt x="635505" y="204414"/>
                </a:lnTo>
                <a:lnTo>
                  <a:pt x="6355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56" name="object 56"/>
          <p:cNvSpPr txBox="1"/>
          <p:nvPr/>
        </p:nvSpPr>
        <p:spPr>
          <a:xfrm>
            <a:off x="7715450" y="284274"/>
            <a:ext cx="460777" cy="157320"/>
          </a:xfrm>
          <a:prstGeom prst="rect">
            <a:avLst/>
          </a:prstGeom>
        </p:spPr>
        <p:txBody>
          <a:bodyPr vert="horz" wrap="square" lIns="0" tIns="12416" rIns="0" bIns="0" rtlCol="0">
            <a:spAutoFit/>
          </a:bodyPr>
          <a:lstStyle/>
          <a:p>
            <a:pPr>
              <a:spcBef>
                <a:spcPts val="98"/>
              </a:spcBef>
            </a:pPr>
            <a:r>
              <a:rPr sz="941" dirty="0">
                <a:latin typeface="Century Gothic"/>
                <a:cs typeface="Century Gothic"/>
              </a:rPr>
              <a:t>67</a:t>
            </a:r>
            <a:r>
              <a:rPr sz="941" spc="11" dirty="0">
                <a:latin typeface="Century Gothic"/>
                <a:cs typeface="Century Gothic"/>
              </a:rPr>
              <a:t> </a:t>
            </a:r>
            <a:r>
              <a:rPr sz="941" dirty="0">
                <a:latin typeface="Century Gothic"/>
                <a:cs typeface="Century Gothic"/>
              </a:rPr>
              <a:t>to</a:t>
            </a:r>
            <a:r>
              <a:rPr sz="941" spc="18" dirty="0">
                <a:latin typeface="Century Gothic"/>
                <a:cs typeface="Century Gothic"/>
              </a:rPr>
              <a:t> </a:t>
            </a:r>
            <a:r>
              <a:rPr sz="941" spc="-18" dirty="0">
                <a:latin typeface="Century Gothic"/>
                <a:cs typeface="Century Gothic"/>
              </a:rPr>
              <a:t>69</a:t>
            </a:r>
            <a:endParaRPr sz="941">
              <a:latin typeface="Century Gothic"/>
              <a:cs typeface="Century Gothic"/>
            </a:endParaRPr>
          </a:p>
        </p:txBody>
      </p:sp>
      <p:grpSp>
        <p:nvGrpSpPr>
          <p:cNvPr id="57" name="object 57"/>
          <p:cNvGrpSpPr/>
          <p:nvPr/>
        </p:nvGrpSpPr>
        <p:grpSpPr>
          <a:xfrm>
            <a:off x="7624580" y="2838677"/>
            <a:ext cx="986853" cy="563325"/>
            <a:chOff x="7953937" y="3919827"/>
            <a:chExt cx="1362710" cy="777875"/>
          </a:xfrm>
        </p:grpSpPr>
        <p:pic>
          <p:nvPicPr>
            <p:cNvPr id="58" name="object 5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239621" y="3919827"/>
              <a:ext cx="76908" cy="75896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9005355" y="3958787"/>
              <a:ext cx="272415" cy="643890"/>
            </a:xfrm>
            <a:custGeom>
              <a:avLst/>
              <a:gdLst/>
              <a:ahLst/>
              <a:cxnLst/>
              <a:rect l="l" t="t" r="r" b="b"/>
              <a:pathLst>
                <a:path w="272415" h="643889">
                  <a:moveTo>
                    <a:pt x="136613" y="643560"/>
                  </a:moveTo>
                  <a:lnTo>
                    <a:pt x="0" y="643560"/>
                  </a:lnTo>
                </a:path>
                <a:path w="272415" h="643889">
                  <a:moveTo>
                    <a:pt x="272214" y="0"/>
                  </a:moveTo>
                  <a:lnTo>
                    <a:pt x="136613" y="643560"/>
                  </a:lnTo>
                </a:path>
              </a:pathLst>
            </a:custGeom>
            <a:ln w="50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60" name="object 60"/>
            <p:cNvSpPr/>
            <p:nvPr/>
          </p:nvSpPr>
          <p:spPr>
            <a:xfrm>
              <a:off x="7953937" y="4493056"/>
              <a:ext cx="1003935" cy="204470"/>
            </a:xfrm>
            <a:custGeom>
              <a:avLst/>
              <a:gdLst/>
              <a:ahLst/>
              <a:cxnLst/>
              <a:rect l="l" t="t" r="r" b="b"/>
              <a:pathLst>
                <a:path w="1003934" h="204470">
                  <a:moveTo>
                    <a:pt x="1003855" y="0"/>
                  </a:moveTo>
                  <a:lnTo>
                    <a:pt x="0" y="0"/>
                  </a:lnTo>
                  <a:lnTo>
                    <a:pt x="0" y="204414"/>
                  </a:lnTo>
                  <a:lnTo>
                    <a:pt x="1003855" y="204414"/>
                  </a:lnTo>
                  <a:lnTo>
                    <a:pt x="10038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61" name="object 61"/>
          <p:cNvSpPr txBox="1"/>
          <p:nvPr/>
        </p:nvSpPr>
        <p:spPr>
          <a:xfrm>
            <a:off x="7615381" y="3242746"/>
            <a:ext cx="745887" cy="157320"/>
          </a:xfrm>
          <a:prstGeom prst="rect">
            <a:avLst/>
          </a:prstGeom>
        </p:spPr>
        <p:txBody>
          <a:bodyPr vert="horz" wrap="square" lIns="0" tIns="12416" rIns="0" bIns="0" rtlCol="0">
            <a:spAutoFit/>
          </a:bodyPr>
          <a:lstStyle/>
          <a:p>
            <a:pPr marL="9197">
              <a:spcBef>
                <a:spcPts val="98"/>
              </a:spcBef>
            </a:pPr>
            <a:r>
              <a:rPr sz="941" dirty="0">
                <a:latin typeface="Century Gothic"/>
                <a:cs typeface="Century Gothic"/>
              </a:rPr>
              <a:t>SUB</a:t>
            </a:r>
            <a:r>
              <a:rPr sz="941" spc="22" dirty="0">
                <a:latin typeface="Century Gothic"/>
                <a:cs typeface="Century Gothic"/>
              </a:rPr>
              <a:t> </a:t>
            </a:r>
            <a:r>
              <a:rPr sz="941" spc="-7" dirty="0">
                <a:latin typeface="Century Gothic"/>
                <a:cs typeface="Century Gothic"/>
              </a:rPr>
              <a:t>STATION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9281530" y="1423197"/>
            <a:ext cx="135658" cy="148074"/>
          </a:xfrm>
          <a:custGeom>
            <a:avLst/>
            <a:gdLst/>
            <a:ahLst/>
            <a:cxnLst/>
            <a:rect l="l" t="t" r="r" b="b"/>
            <a:pathLst>
              <a:path w="187325" h="204469">
                <a:moveTo>
                  <a:pt x="187211" y="0"/>
                </a:moveTo>
                <a:lnTo>
                  <a:pt x="0" y="0"/>
                </a:lnTo>
                <a:lnTo>
                  <a:pt x="0" y="204414"/>
                </a:lnTo>
                <a:lnTo>
                  <a:pt x="187211" y="204414"/>
                </a:lnTo>
                <a:lnTo>
                  <a:pt x="1872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63" name="object 63"/>
          <p:cNvSpPr txBox="1"/>
          <p:nvPr/>
        </p:nvSpPr>
        <p:spPr>
          <a:xfrm>
            <a:off x="9272329" y="1412114"/>
            <a:ext cx="154512" cy="157320"/>
          </a:xfrm>
          <a:prstGeom prst="rect">
            <a:avLst/>
          </a:prstGeom>
        </p:spPr>
        <p:txBody>
          <a:bodyPr vert="horz" wrap="square" lIns="0" tIns="12416" rIns="0" bIns="0" rtlCol="0">
            <a:spAutoFit/>
          </a:bodyPr>
          <a:lstStyle/>
          <a:p>
            <a:pPr marL="9197">
              <a:spcBef>
                <a:spcPts val="98"/>
              </a:spcBef>
            </a:pPr>
            <a:r>
              <a:rPr sz="941" spc="-18" dirty="0">
                <a:latin typeface="Century Gothic"/>
                <a:cs typeface="Century Gothic"/>
              </a:rPr>
              <a:t>44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9642820" y="1163040"/>
            <a:ext cx="1200686" cy="728873"/>
          </a:xfrm>
          <a:custGeom>
            <a:avLst/>
            <a:gdLst/>
            <a:ahLst/>
            <a:cxnLst/>
            <a:rect l="l" t="t" r="r" b="b"/>
            <a:pathLst>
              <a:path w="1657984" h="1006475">
                <a:moveTo>
                  <a:pt x="95123" y="0"/>
                </a:moveTo>
                <a:lnTo>
                  <a:pt x="0" y="181139"/>
                </a:lnTo>
                <a:lnTo>
                  <a:pt x="1561440" y="1005879"/>
                </a:lnTo>
                <a:lnTo>
                  <a:pt x="1657576" y="824740"/>
                </a:lnTo>
                <a:lnTo>
                  <a:pt x="951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65" name="object 65"/>
          <p:cNvSpPr txBox="1"/>
          <p:nvPr/>
        </p:nvSpPr>
        <p:spPr>
          <a:xfrm rot="1620000">
            <a:off x="9594421" y="1474056"/>
            <a:ext cx="1287946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67"/>
              </a:lnSpc>
            </a:pPr>
            <a:r>
              <a:rPr sz="1412" baseline="8547" dirty="0">
                <a:latin typeface="Century Gothic"/>
                <a:cs typeface="Century Gothic"/>
              </a:rPr>
              <a:t>TH</a:t>
            </a:r>
            <a:r>
              <a:rPr sz="1412" baseline="6410" dirty="0">
                <a:latin typeface="Century Gothic"/>
                <a:cs typeface="Century Gothic"/>
              </a:rPr>
              <a:t>E</a:t>
            </a:r>
            <a:r>
              <a:rPr sz="1412" spc="-64" baseline="6410" dirty="0">
                <a:latin typeface="Century Gothic"/>
                <a:cs typeface="Century Gothic"/>
              </a:rPr>
              <a:t> </a:t>
            </a:r>
            <a:r>
              <a:rPr sz="1412" baseline="6410" dirty="0">
                <a:latin typeface="Century Gothic"/>
                <a:cs typeface="Century Gothic"/>
              </a:rPr>
              <a:t>CHA</a:t>
            </a:r>
            <a:r>
              <a:rPr sz="1412" baseline="4273" dirty="0">
                <a:latin typeface="Century Gothic"/>
                <a:cs typeface="Century Gothic"/>
              </a:rPr>
              <a:t>NTRY</a:t>
            </a:r>
            <a:r>
              <a:rPr sz="1412" spc="-32" baseline="4273" dirty="0">
                <a:latin typeface="Century Gothic"/>
                <a:cs typeface="Century Gothic"/>
              </a:rPr>
              <a:t> </a:t>
            </a:r>
            <a:r>
              <a:rPr sz="1412" spc="-11" baseline="2136" dirty="0">
                <a:latin typeface="Century Gothic"/>
                <a:cs typeface="Century Gothic"/>
              </a:rPr>
              <a:t>CEN</a:t>
            </a:r>
            <a:r>
              <a:rPr sz="941" spc="-7" dirty="0">
                <a:latin typeface="Century Gothic"/>
                <a:cs typeface="Century Gothic"/>
              </a:rPr>
              <a:t>TRE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12207023" y="469774"/>
            <a:ext cx="505383" cy="14617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80" rIns="0" bIns="0" rtlCol="0">
            <a:spAutoFit/>
          </a:bodyPr>
          <a:lstStyle/>
          <a:p>
            <a:pPr>
              <a:spcBef>
                <a:spcPts val="11"/>
              </a:spcBef>
            </a:pPr>
            <a:r>
              <a:rPr sz="941" dirty="0">
                <a:latin typeface="Century Gothic"/>
                <a:cs typeface="Century Gothic"/>
              </a:rPr>
              <a:t>31</a:t>
            </a:r>
            <a:r>
              <a:rPr sz="941" spc="11" dirty="0">
                <a:latin typeface="Century Gothic"/>
                <a:cs typeface="Century Gothic"/>
              </a:rPr>
              <a:t> </a:t>
            </a:r>
            <a:r>
              <a:rPr sz="941" dirty="0">
                <a:latin typeface="Century Gothic"/>
                <a:cs typeface="Century Gothic"/>
              </a:rPr>
              <a:t>TO</a:t>
            </a:r>
            <a:r>
              <a:rPr sz="941" spc="14" dirty="0">
                <a:latin typeface="Century Gothic"/>
                <a:cs typeface="Century Gothic"/>
              </a:rPr>
              <a:t> </a:t>
            </a:r>
            <a:r>
              <a:rPr sz="941" spc="-18" dirty="0">
                <a:latin typeface="Century Gothic"/>
                <a:cs typeface="Century Gothic"/>
              </a:rPr>
              <a:t>37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11827413" y="1623995"/>
            <a:ext cx="135658" cy="148074"/>
          </a:xfrm>
          <a:custGeom>
            <a:avLst/>
            <a:gdLst/>
            <a:ahLst/>
            <a:cxnLst/>
            <a:rect l="l" t="t" r="r" b="b"/>
            <a:pathLst>
              <a:path w="187325" h="204469">
                <a:moveTo>
                  <a:pt x="187211" y="0"/>
                </a:moveTo>
                <a:lnTo>
                  <a:pt x="0" y="0"/>
                </a:lnTo>
                <a:lnTo>
                  <a:pt x="0" y="204414"/>
                </a:lnTo>
                <a:lnTo>
                  <a:pt x="187211" y="204414"/>
                </a:lnTo>
                <a:lnTo>
                  <a:pt x="1872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68" name="object 68"/>
          <p:cNvSpPr txBox="1"/>
          <p:nvPr/>
        </p:nvSpPr>
        <p:spPr>
          <a:xfrm>
            <a:off x="11818212" y="1612911"/>
            <a:ext cx="154512" cy="157320"/>
          </a:xfrm>
          <a:prstGeom prst="rect">
            <a:avLst/>
          </a:prstGeom>
        </p:spPr>
        <p:txBody>
          <a:bodyPr vert="horz" wrap="square" lIns="0" tIns="12416" rIns="0" bIns="0" rtlCol="0">
            <a:spAutoFit/>
          </a:bodyPr>
          <a:lstStyle/>
          <a:p>
            <a:pPr marL="9197">
              <a:spcBef>
                <a:spcPts val="98"/>
              </a:spcBef>
            </a:pPr>
            <a:r>
              <a:rPr sz="941" spc="-18" dirty="0">
                <a:latin typeface="Century Gothic"/>
                <a:cs typeface="Century Gothic"/>
              </a:rPr>
              <a:t>39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15404401" y="5620146"/>
            <a:ext cx="135658" cy="148074"/>
          </a:xfrm>
          <a:custGeom>
            <a:avLst/>
            <a:gdLst/>
            <a:ahLst/>
            <a:cxnLst/>
            <a:rect l="l" t="t" r="r" b="b"/>
            <a:pathLst>
              <a:path w="187325" h="204470">
                <a:moveTo>
                  <a:pt x="187206" y="0"/>
                </a:moveTo>
                <a:lnTo>
                  <a:pt x="0" y="0"/>
                </a:lnTo>
                <a:lnTo>
                  <a:pt x="0" y="204414"/>
                </a:lnTo>
                <a:lnTo>
                  <a:pt x="187206" y="204414"/>
                </a:lnTo>
                <a:lnTo>
                  <a:pt x="1872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70" name="object 70"/>
          <p:cNvSpPr txBox="1"/>
          <p:nvPr/>
        </p:nvSpPr>
        <p:spPr>
          <a:xfrm>
            <a:off x="15395198" y="5609081"/>
            <a:ext cx="154512" cy="157320"/>
          </a:xfrm>
          <a:prstGeom prst="rect">
            <a:avLst/>
          </a:prstGeom>
        </p:spPr>
        <p:txBody>
          <a:bodyPr vert="horz" wrap="square" lIns="0" tIns="12416" rIns="0" bIns="0" rtlCol="0">
            <a:spAutoFit/>
          </a:bodyPr>
          <a:lstStyle/>
          <a:p>
            <a:pPr marL="9197">
              <a:spcBef>
                <a:spcPts val="98"/>
              </a:spcBef>
            </a:pPr>
            <a:r>
              <a:rPr sz="941" spc="-18" dirty="0">
                <a:latin typeface="Century Gothic"/>
                <a:cs typeface="Century Gothic"/>
              </a:rPr>
              <a:t>57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13712276" y="2808974"/>
            <a:ext cx="1314271" cy="145248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60" rIns="0" bIns="0" rtlCol="0">
            <a:spAutoFit/>
          </a:bodyPr>
          <a:lstStyle/>
          <a:p>
            <a:pPr>
              <a:spcBef>
                <a:spcPts val="4"/>
              </a:spcBef>
            </a:pPr>
            <a:r>
              <a:rPr sz="941" dirty="0">
                <a:latin typeface="Century Gothic"/>
                <a:cs typeface="Century Gothic"/>
              </a:rPr>
              <a:t>THE</a:t>
            </a:r>
            <a:r>
              <a:rPr sz="941" spc="43" dirty="0">
                <a:latin typeface="Century Gothic"/>
                <a:cs typeface="Century Gothic"/>
              </a:rPr>
              <a:t> </a:t>
            </a:r>
            <a:r>
              <a:rPr sz="941" dirty="0">
                <a:latin typeface="Century Gothic"/>
                <a:cs typeface="Century Gothic"/>
              </a:rPr>
              <a:t>CHANTRY</a:t>
            </a:r>
            <a:r>
              <a:rPr sz="941" spc="69" dirty="0">
                <a:latin typeface="Century Gothic"/>
                <a:cs typeface="Century Gothic"/>
              </a:rPr>
              <a:t> </a:t>
            </a:r>
            <a:r>
              <a:rPr sz="941" spc="-7" dirty="0">
                <a:latin typeface="Century Gothic"/>
                <a:cs typeface="Century Gothic"/>
              </a:rPr>
              <a:t>CENTRE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13864706" y="2957008"/>
            <a:ext cx="982714" cy="145248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60" rIns="0" bIns="0" rtlCol="0">
            <a:spAutoFit/>
          </a:bodyPr>
          <a:lstStyle/>
          <a:p>
            <a:pPr>
              <a:spcBef>
                <a:spcPts val="4"/>
              </a:spcBef>
            </a:pPr>
            <a:r>
              <a:rPr sz="941" dirty="0">
                <a:latin typeface="Century Gothic"/>
                <a:cs typeface="Century Gothic"/>
              </a:rPr>
              <a:t>SHOPPING</a:t>
            </a:r>
            <a:r>
              <a:rPr sz="941" spc="87" dirty="0">
                <a:latin typeface="Century Gothic"/>
                <a:cs typeface="Century Gothic"/>
              </a:rPr>
              <a:t> </a:t>
            </a:r>
            <a:r>
              <a:rPr sz="941" spc="-14" dirty="0">
                <a:latin typeface="Century Gothic"/>
                <a:cs typeface="Century Gothic"/>
              </a:rPr>
              <a:t>MALL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10002644" y="7996735"/>
            <a:ext cx="745428" cy="148074"/>
          </a:xfrm>
          <a:custGeom>
            <a:avLst/>
            <a:gdLst/>
            <a:ahLst/>
            <a:cxnLst/>
            <a:rect l="l" t="t" r="r" b="b"/>
            <a:pathLst>
              <a:path w="1029334" h="204470">
                <a:moveTo>
                  <a:pt x="1029154" y="0"/>
                </a:moveTo>
                <a:lnTo>
                  <a:pt x="0" y="0"/>
                </a:lnTo>
                <a:lnTo>
                  <a:pt x="0" y="204414"/>
                </a:lnTo>
                <a:lnTo>
                  <a:pt x="1029154" y="204414"/>
                </a:lnTo>
                <a:lnTo>
                  <a:pt x="10291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74" name="object 74"/>
          <p:cNvSpPr txBox="1"/>
          <p:nvPr/>
        </p:nvSpPr>
        <p:spPr>
          <a:xfrm>
            <a:off x="9993442" y="7985678"/>
            <a:ext cx="764282" cy="157320"/>
          </a:xfrm>
          <a:prstGeom prst="rect">
            <a:avLst/>
          </a:prstGeom>
        </p:spPr>
        <p:txBody>
          <a:bodyPr vert="horz" wrap="square" lIns="0" tIns="12416" rIns="0" bIns="0" rtlCol="0">
            <a:spAutoFit/>
          </a:bodyPr>
          <a:lstStyle/>
          <a:p>
            <a:pPr marL="9197">
              <a:spcBef>
                <a:spcPts val="98"/>
              </a:spcBef>
            </a:pPr>
            <a:r>
              <a:rPr sz="941" dirty="0">
                <a:latin typeface="Century Gothic"/>
                <a:cs typeface="Century Gothic"/>
              </a:rPr>
              <a:t>POST</a:t>
            </a:r>
            <a:r>
              <a:rPr sz="941" spc="22" dirty="0">
                <a:latin typeface="Century Gothic"/>
                <a:cs typeface="Century Gothic"/>
              </a:rPr>
              <a:t> </a:t>
            </a:r>
            <a:r>
              <a:rPr sz="941" spc="-7" dirty="0">
                <a:latin typeface="Century Gothic"/>
                <a:cs typeface="Century Gothic"/>
              </a:rPr>
              <a:t>OFFICE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11205233" y="8670948"/>
            <a:ext cx="144855" cy="14617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80" rIns="0" bIns="0" rtlCol="0">
            <a:spAutoFit/>
          </a:bodyPr>
          <a:lstStyle/>
          <a:p>
            <a:pPr>
              <a:spcBef>
                <a:spcPts val="11"/>
              </a:spcBef>
            </a:pPr>
            <a:r>
              <a:rPr sz="941" spc="-18" dirty="0">
                <a:latin typeface="Century Gothic"/>
                <a:cs typeface="Century Gothic"/>
              </a:rPr>
              <a:t>29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12893694" y="8077347"/>
            <a:ext cx="654836" cy="148074"/>
          </a:xfrm>
          <a:custGeom>
            <a:avLst/>
            <a:gdLst/>
            <a:ahLst/>
            <a:cxnLst/>
            <a:rect l="l" t="t" r="r" b="b"/>
            <a:pathLst>
              <a:path w="904240" h="204470">
                <a:moveTo>
                  <a:pt x="903672" y="0"/>
                </a:moveTo>
                <a:lnTo>
                  <a:pt x="0" y="0"/>
                </a:lnTo>
                <a:lnTo>
                  <a:pt x="0" y="204414"/>
                </a:lnTo>
                <a:lnTo>
                  <a:pt x="903672" y="204414"/>
                </a:lnTo>
                <a:lnTo>
                  <a:pt x="90367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77" name="object 77"/>
          <p:cNvSpPr txBox="1"/>
          <p:nvPr/>
        </p:nvSpPr>
        <p:spPr>
          <a:xfrm>
            <a:off x="12884491" y="8066290"/>
            <a:ext cx="673231" cy="157320"/>
          </a:xfrm>
          <a:prstGeom prst="rect">
            <a:avLst/>
          </a:prstGeom>
        </p:spPr>
        <p:txBody>
          <a:bodyPr vert="horz" wrap="square" lIns="0" tIns="12416" rIns="0" bIns="0" rtlCol="0">
            <a:spAutoFit/>
          </a:bodyPr>
          <a:lstStyle/>
          <a:p>
            <a:pPr marL="9197">
              <a:spcBef>
                <a:spcPts val="98"/>
              </a:spcBef>
            </a:pPr>
            <a:r>
              <a:rPr sz="941" spc="-7" dirty="0">
                <a:latin typeface="Century Gothic"/>
                <a:cs typeface="Century Gothic"/>
              </a:rPr>
              <a:t>GUILDHALL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4771638" y="8637970"/>
            <a:ext cx="881546" cy="14617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80" rIns="0" bIns="0" rtlCol="0">
            <a:spAutoFit/>
          </a:bodyPr>
          <a:lstStyle/>
          <a:p>
            <a:pPr>
              <a:spcBef>
                <a:spcPts val="11"/>
              </a:spcBef>
            </a:pPr>
            <a:r>
              <a:rPr sz="941" dirty="0">
                <a:latin typeface="Century Gothic"/>
                <a:cs typeface="Century Gothic"/>
              </a:rPr>
              <a:t>SIMPLY</a:t>
            </a:r>
            <a:r>
              <a:rPr sz="941" spc="62" dirty="0">
                <a:latin typeface="Century Gothic"/>
                <a:cs typeface="Century Gothic"/>
              </a:rPr>
              <a:t> </a:t>
            </a:r>
            <a:r>
              <a:rPr sz="941" spc="-7" dirty="0">
                <a:latin typeface="Century Gothic"/>
                <a:cs typeface="Century Gothic"/>
              </a:rPr>
              <a:t>HEALTH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2345207" y="7847237"/>
            <a:ext cx="135658" cy="148074"/>
          </a:xfrm>
          <a:custGeom>
            <a:avLst/>
            <a:gdLst/>
            <a:ahLst/>
            <a:cxnLst/>
            <a:rect l="l" t="t" r="r" b="b"/>
            <a:pathLst>
              <a:path w="187325" h="204470">
                <a:moveTo>
                  <a:pt x="187211" y="0"/>
                </a:moveTo>
                <a:lnTo>
                  <a:pt x="0" y="0"/>
                </a:lnTo>
                <a:lnTo>
                  <a:pt x="0" y="204414"/>
                </a:lnTo>
                <a:lnTo>
                  <a:pt x="187211" y="204414"/>
                </a:lnTo>
                <a:lnTo>
                  <a:pt x="1872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80" name="object 80"/>
          <p:cNvSpPr txBox="1"/>
          <p:nvPr/>
        </p:nvSpPr>
        <p:spPr>
          <a:xfrm>
            <a:off x="2336009" y="7836179"/>
            <a:ext cx="154512" cy="157320"/>
          </a:xfrm>
          <a:prstGeom prst="rect">
            <a:avLst/>
          </a:prstGeom>
        </p:spPr>
        <p:txBody>
          <a:bodyPr vert="horz" wrap="square" lIns="0" tIns="12416" rIns="0" bIns="0" rtlCol="0">
            <a:spAutoFit/>
          </a:bodyPr>
          <a:lstStyle/>
          <a:p>
            <a:pPr marL="9197">
              <a:spcBef>
                <a:spcPts val="98"/>
              </a:spcBef>
            </a:pPr>
            <a:r>
              <a:rPr sz="941" spc="-18" dirty="0">
                <a:latin typeface="Century Gothic"/>
                <a:cs typeface="Century Gothic"/>
              </a:rPr>
              <a:t>20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7053698" y="6887217"/>
            <a:ext cx="1285760" cy="396857"/>
          </a:xfrm>
          <a:custGeom>
            <a:avLst/>
            <a:gdLst/>
            <a:ahLst/>
            <a:cxnLst/>
            <a:rect l="l" t="t" r="r" b="b"/>
            <a:pathLst>
              <a:path w="1775459" h="548004">
                <a:moveTo>
                  <a:pt x="40478" y="0"/>
                </a:moveTo>
                <a:lnTo>
                  <a:pt x="0" y="200366"/>
                </a:lnTo>
                <a:lnTo>
                  <a:pt x="1734484" y="547465"/>
                </a:lnTo>
                <a:lnTo>
                  <a:pt x="1774962" y="347099"/>
                </a:lnTo>
                <a:lnTo>
                  <a:pt x="404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82" name="object 82"/>
          <p:cNvSpPr txBox="1"/>
          <p:nvPr/>
        </p:nvSpPr>
        <p:spPr>
          <a:xfrm rot="660000">
            <a:off x="7051529" y="7030427"/>
            <a:ext cx="1287946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67"/>
              </a:lnSpc>
            </a:pPr>
            <a:r>
              <a:rPr sz="1412" baseline="4273" dirty="0">
                <a:latin typeface="Century Gothic"/>
                <a:cs typeface="Century Gothic"/>
              </a:rPr>
              <a:t>W</a:t>
            </a:r>
            <a:r>
              <a:rPr sz="1412" baseline="2136" dirty="0">
                <a:latin typeface="Century Gothic"/>
                <a:cs typeface="Century Gothic"/>
              </a:rPr>
              <a:t>AVERLEY</a:t>
            </a:r>
            <a:r>
              <a:rPr sz="1412" spc="43" baseline="2136" dirty="0">
                <a:latin typeface="Century Gothic"/>
                <a:cs typeface="Century Gothic"/>
              </a:rPr>
              <a:t> </a:t>
            </a:r>
            <a:r>
              <a:rPr sz="1412" spc="-11" baseline="2136" dirty="0">
                <a:latin typeface="Century Gothic"/>
                <a:cs typeface="Century Gothic"/>
              </a:rPr>
              <a:t>BUIL</a:t>
            </a:r>
            <a:r>
              <a:rPr sz="941" spc="-7" dirty="0">
                <a:latin typeface="Century Gothic"/>
                <a:cs typeface="Century Gothic"/>
              </a:rPr>
              <a:t>DINGS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11155399" y="6756039"/>
            <a:ext cx="135658" cy="148074"/>
          </a:xfrm>
          <a:custGeom>
            <a:avLst/>
            <a:gdLst/>
            <a:ahLst/>
            <a:cxnLst/>
            <a:rect l="l" t="t" r="r" b="b"/>
            <a:pathLst>
              <a:path w="187325" h="204470">
                <a:moveTo>
                  <a:pt x="187211" y="0"/>
                </a:moveTo>
                <a:lnTo>
                  <a:pt x="0" y="0"/>
                </a:lnTo>
                <a:lnTo>
                  <a:pt x="0" y="204414"/>
                </a:lnTo>
                <a:lnTo>
                  <a:pt x="187211" y="204414"/>
                </a:lnTo>
                <a:lnTo>
                  <a:pt x="1872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84" name="object 84"/>
          <p:cNvSpPr txBox="1"/>
          <p:nvPr/>
        </p:nvSpPr>
        <p:spPr>
          <a:xfrm>
            <a:off x="11146198" y="6744982"/>
            <a:ext cx="154512" cy="157320"/>
          </a:xfrm>
          <a:prstGeom prst="rect">
            <a:avLst/>
          </a:prstGeom>
        </p:spPr>
        <p:txBody>
          <a:bodyPr vert="horz" wrap="square" lIns="0" tIns="12416" rIns="0" bIns="0" rtlCol="0">
            <a:spAutoFit/>
          </a:bodyPr>
          <a:lstStyle/>
          <a:p>
            <a:pPr marL="9197">
              <a:spcBef>
                <a:spcPts val="98"/>
              </a:spcBef>
            </a:pPr>
            <a:r>
              <a:rPr sz="941" spc="-18" dirty="0">
                <a:latin typeface="Century Gothic"/>
                <a:cs typeface="Century Gothic"/>
              </a:rPr>
              <a:t>35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11872116" y="5425211"/>
            <a:ext cx="184862" cy="190841"/>
          </a:xfrm>
          <a:custGeom>
            <a:avLst/>
            <a:gdLst/>
            <a:ahLst/>
            <a:cxnLst/>
            <a:rect l="l" t="t" r="r" b="b"/>
            <a:pathLst>
              <a:path w="255269" h="263525">
                <a:moveTo>
                  <a:pt x="83991" y="0"/>
                </a:moveTo>
                <a:lnTo>
                  <a:pt x="0" y="187211"/>
                </a:lnTo>
                <a:lnTo>
                  <a:pt x="171019" y="263107"/>
                </a:lnTo>
                <a:lnTo>
                  <a:pt x="255011" y="76908"/>
                </a:lnTo>
                <a:lnTo>
                  <a:pt x="839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86" name="object 86"/>
          <p:cNvSpPr txBox="1"/>
          <p:nvPr/>
        </p:nvSpPr>
        <p:spPr>
          <a:xfrm rot="1440000">
            <a:off x="11870372" y="5463432"/>
            <a:ext cx="183996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67"/>
              </a:lnSpc>
            </a:pPr>
            <a:r>
              <a:rPr sz="941" spc="-18" dirty="0">
                <a:latin typeface="Century Gothic"/>
                <a:cs typeface="Century Gothic"/>
              </a:rPr>
              <a:t>37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12528007" y="5811416"/>
            <a:ext cx="481930" cy="321900"/>
          </a:xfrm>
          <a:custGeom>
            <a:avLst/>
            <a:gdLst/>
            <a:ahLst/>
            <a:cxnLst/>
            <a:rect l="l" t="t" r="r" b="b"/>
            <a:pathLst>
              <a:path w="665480" h="444500">
                <a:moveTo>
                  <a:pt x="82980" y="0"/>
                </a:moveTo>
                <a:lnTo>
                  <a:pt x="0" y="187211"/>
                </a:lnTo>
                <a:lnTo>
                  <a:pt x="581872" y="444236"/>
                </a:lnTo>
                <a:lnTo>
                  <a:pt x="664852" y="257035"/>
                </a:lnTo>
                <a:lnTo>
                  <a:pt x="829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88" name="object 88"/>
          <p:cNvSpPr txBox="1"/>
          <p:nvPr/>
        </p:nvSpPr>
        <p:spPr>
          <a:xfrm rot="1380000">
            <a:off x="12526287" y="5916564"/>
            <a:ext cx="479077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67"/>
              </a:lnSpc>
            </a:pPr>
            <a:r>
              <a:rPr sz="1412" baseline="2136" dirty="0">
                <a:latin typeface="Century Gothic"/>
                <a:cs typeface="Century Gothic"/>
              </a:rPr>
              <a:t>40</a:t>
            </a:r>
            <a:r>
              <a:rPr sz="1412" spc="-27" baseline="2136" dirty="0">
                <a:latin typeface="Century Gothic"/>
                <a:cs typeface="Century Gothic"/>
              </a:rPr>
              <a:t> </a:t>
            </a:r>
            <a:r>
              <a:rPr sz="1412" baseline="2136" dirty="0">
                <a:latin typeface="Century Gothic"/>
                <a:cs typeface="Century Gothic"/>
              </a:rPr>
              <a:t>to</a:t>
            </a:r>
            <a:r>
              <a:rPr sz="1412" spc="-27" baseline="2136" dirty="0">
                <a:latin typeface="Century Gothic"/>
                <a:cs typeface="Century Gothic"/>
              </a:rPr>
              <a:t> </a:t>
            </a:r>
            <a:r>
              <a:rPr sz="941" spc="-18" dirty="0">
                <a:latin typeface="Century Gothic"/>
                <a:cs typeface="Century Gothic"/>
              </a:rPr>
              <a:t>43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13536394" y="6355909"/>
            <a:ext cx="189921" cy="194979"/>
          </a:xfrm>
          <a:custGeom>
            <a:avLst/>
            <a:gdLst/>
            <a:ahLst/>
            <a:cxnLst/>
            <a:rect l="l" t="t" r="r" b="b"/>
            <a:pathLst>
              <a:path w="262255" h="269240">
                <a:moveTo>
                  <a:pt x="98159" y="0"/>
                </a:moveTo>
                <a:lnTo>
                  <a:pt x="0" y="179115"/>
                </a:lnTo>
                <a:lnTo>
                  <a:pt x="163936" y="269179"/>
                </a:lnTo>
                <a:lnTo>
                  <a:pt x="262095" y="89051"/>
                </a:lnTo>
                <a:lnTo>
                  <a:pt x="981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90" name="object 90"/>
          <p:cNvSpPr txBox="1"/>
          <p:nvPr/>
        </p:nvSpPr>
        <p:spPr>
          <a:xfrm rot="1680000">
            <a:off x="13536796" y="6395934"/>
            <a:ext cx="183996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67"/>
              </a:lnSpc>
            </a:pPr>
            <a:r>
              <a:rPr sz="941" spc="-18" dirty="0">
                <a:latin typeface="Century Gothic"/>
                <a:cs typeface="Century Gothic"/>
              </a:rPr>
              <a:t>47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14245049" y="6726726"/>
            <a:ext cx="476412" cy="342593"/>
          </a:xfrm>
          <a:custGeom>
            <a:avLst/>
            <a:gdLst/>
            <a:ahLst/>
            <a:cxnLst/>
            <a:rect l="l" t="t" r="r" b="b"/>
            <a:pathLst>
              <a:path w="657859" h="473075">
                <a:moveTo>
                  <a:pt x="93099" y="0"/>
                </a:moveTo>
                <a:lnTo>
                  <a:pt x="0" y="181139"/>
                </a:lnTo>
                <a:lnTo>
                  <a:pt x="564668" y="472581"/>
                </a:lnTo>
                <a:lnTo>
                  <a:pt x="657768" y="291441"/>
                </a:lnTo>
                <a:lnTo>
                  <a:pt x="930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92" name="object 92"/>
          <p:cNvSpPr txBox="1"/>
          <p:nvPr/>
        </p:nvSpPr>
        <p:spPr>
          <a:xfrm rot="1620000">
            <a:off x="14241313" y="6840712"/>
            <a:ext cx="477743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67"/>
              </a:lnSpc>
            </a:pPr>
            <a:r>
              <a:rPr sz="941" dirty="0">
                <a:latin typeface="Century Gothic"/>
                <a:cs typeface="Century Gothic"/>
              </a:rPr>
              <a:t>51</a:t>
            </a:r>
            <a:r>
              <a:rPr sz="941" spc="4" dirty="0">
                <a:latin typeface="Century Gothic"/>
                <a:cs typeface="Century Gothic"/>
              </a:rPr>
              <a:t> </a:t>
            </a:r>
            <a:r>
              <a:rPr sz="941" dirty="0">
                <a:latin typeface="Century Gothic"/>
                <a:cs typeface="Century Gothic"/>
              </a:rPr>
              <a:t>to</a:t>
            </a:r>
            <a:r>
              <a:rPr sz="941" spc="4" dirty="0">
                <a:latin typeface="Century Gothic"/>
                <a:cs typeface="Century Gothic"/>
              </a:rPr>
              <a:t> </a:t>
            </a:r>
            <a:r>
              <a:rPr sz="941" spc="-18" dirty="0">
                <a:latin typeface="Century Gothic"/>
                <a:cs typeface="Century Gothic"/>
              </a:rPr>
              <a:t>53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10020964" y="7442709"/>
            <a:ext cx="709099" cy="148074"/>
          </a:xfrm>
          <a:custGeom>
            <a:avLst/>
            <a:gdLst/>
            <a:ahLst/>
            <a:cxnLst/>
            <a:rect l="l" t="t" r="r" b="b"/>
            <a:pathLst>
              <a:path w="979170" h="204470">
                <a:moveTo>
                  <a:pt x="978556" y="0"/>
                </a:moveTo>
                <a:lnTo>
                  <a:pt x="0" y="0"/>
                </a:lnTo>
                <a:lnTo>
                  <a:pt x="0" y="204414"/>
                </a:lnTo>
                <a:lnTo>
                  <a:pt x="978556" y="204414"/>
                </a:lnTo>
                <a:lnTo>
                  <a:pt x="9785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94" name="object 94"/>
          <p:cNvSpPr txBox="1"/>
          <p:nvPr/>
        </p:nvSpPr>
        <p:spPr>
          <a:xfrm>
            <a:off x="10011764" y="7431652"/>
            <a:ext cx="727493" cy="157320"/>
          </a:xfrm>
          <a:prstGeom prst="rect">
            <a:avLst/>
          </a:prstGeom>
        </p:spPr>
        <p:txBody>
          <a:bodyPr vert="horz" wrap="square" lIns="0" tIns="12416" rIns="0" bIns="0" rtlCol="0">
            <a:spAutoFit/>
          </a:bodyPr>
          <a:lstStyle/>
          <a:p>
            <a:pPr marL="9197">
              <a:spcBef>
                <a:spcPts val="98"/>
              </a:spcBef>
            </a:pPr>
            <a:r>
              <a:rPr sz="941" spc="-7" dirty="0">
                <a:latin typeface="Century Gothic"/>
                <a:cs typeface="Century Gothic"/>
              </a:rPr>
              <a:t>SANTANDER</a:t>
            </a:r>
            <a:endParaRPr sz="941">
              <a:latin typeface="Century Gothic"/>
              <a:cs typeface="Century Gothic"/>
            </a:endParaRPr>
          </a:p>
        </p:txBody>
      </p:sp>
      <p:grpSp>
        <p:nvGrpSpPr>
          <p:cNvPr id="95" name="object 95"/>
          <p:cNvGrpSpPr/>
          <p:nvPr/>
        </p:nvGrpSpPr>
        <p:grpSpPr>
          <a:xfrm>
            <a:off x="5892507" y="6015505"/>
            <a:ext cx="615289" cy="286951"/>
            <a:chOff x="5562180" y="8306595"/>
            <a:chExt cx="849630" cy="396240"/>
          </a:xfrm>
        </p:grpSpPr>
        <p:pic>
          <p:nvPicPr>
            <p:cNvPr id="96" name="object 9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334309" y="8306595"/>
              <a:ext cx="76908" cy="76908"/>
            </a:xfrm>
            <a:prstGeom prst="rect">
              <a:avLst/>
            </a:prstGeom>
          </p:spPr>
        </p:pic>
        <p:sp>
          <p:nvSpPr>
            <p:cNvPr id="97" name="object 97"/>
            <p:cNvSpPr/>
            <p:nvPr/>
          </p:nvSpPr>
          <p:spPr>
            <a:xfrm>
              <a:off x="5564720" y="8345555"/>
              <a:ext cx="807720" cy="354330"/>
            </a:xfrm>
            <a:custGeom>
              <a:avLst/>
              <a:gdLst/>
              <a:ahLst/>
              <a:cxnLst/>
              <a:rect l="l" t="t" r="r" b="b"/>
              <a:pathLst>
                <a:path w="807720" h="354329">
                  <a:moveTo>
                    <a:pt x="135601" y="354182"/>
                  </a:moveTo>
                  <a:lnTo>
                    <a:pt x="0" y="354182"/>
                  </a:lnTo>
                </a:path>
                <a:path w="807720" h="354329">
                  <a:moveTo>
                    <a:pt x="807537" y="0"/>
                  </a:moveTo>
                  <a:lnTo>
                    <a:pt x="135601" y="354182"/>
                  </a:lnTo>
                </a:path>
              </a:pathLst>
            </a:custGeom>
            <a:ln w="50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98" name="object 98"/>
          <p:cNvSpPr txBox="1"/>
          <p:nvPr/>
        </p:nvSpPr>
        <p:spPr>
          <a:xfrm>
            <a:off x="5089689" y="6221066"/>
            <a:ext cx="778998" cy="14617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80" rIns="0" bIns="0" rtlCol="0">
            <a:spAutoFit/>
          </a:bodyPr>
          <a:lstStyle/>
          <a:p>
            <a:pPr>
              <a:spcBef>
                <a:spcPts val="11"/>
              </a:spcBef>
            </a:pPr>
            <a:r>
              <a:rPr sz="941" dirty="0">
                <a:latin typeface="Century Gothic"/>
                <a:cs typeface="Century Gothic"/>
              </a:rPr>
              <a:t>SITE</a:t>
            </a:r>
            <a:r>
              <a:rPr sz="941" spc="29" dirty="0">
                <a:latin typeface="Century Gothic"/>
                <a:cs typeface="Century Gothic"/>
              </a:rPr>
              <a:t> </a:t>
            </a:r>
            <a:r>
              <a:rPr sz="941" spc="-7" dirty="0">
                <a:latin typeface="Century Gothic"/>
                <a:cs typeface="Century Gothic"/>
              </a:rPr>
              <a:t>WELFARE</a:t>
            </a:r>
            <a:endParaRPr sz="941">
              <a:latin typeface="Century Gothic"/>
              <a:cs typeface="Century Gothic"/>
            </a:endParaRPr>
          </a:p>
        </p:txBody>
      </p:sp>
      <p:grpSp>
        <p:nvGrpSpPr>
          <p:cNvPr id="99" name="object 99"/>
          <p:cNvGrpSpPr/>
          <p:nvPr/>
        </p:nvGrpSpPr>
        <p:grpSpPr>
          <a:xfrm>
            <a:off x="7166914" y="3528974"/>
            <a:ext cx="293389" cy="415711"/>
            <a:chOff x="7321963" y="4873034"/>
            <a:chExt cx="405130" cy="574040"/>
          </a:xfrm>
        </p:grpSpPr>
        <p:pic>
          <p:nvPicPr>
            <p:cNvPr id="100" name="object 10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649846" y="5369912"/>
              <a:ext cx="76908" cy="76908"/>
            </a:xfrm>
            <a:prstGeom prst="rect">
              <a:avLst/>
            </a:prstGeom>
          </p:spPr>
        </p:pic>
        <p:sp>
          <p:nvSpPr>
            <p:cNvPr id="101" name="object 101"/>
            <p:cNvSpPr/>
            <p:nvPr/>
          </p:nvSpPr>
          <p:spPr>
            <a:xfrm>
              <a:off x="7324503" y="4875574"/>
              <a:ext cx="363855" cy="533400"/>
            </a:xfrm>
            <a:custGeom>
              <a:avLst/>
              <a:gdLst/>
              <a:ahLst/>
              <a:cxnLst/>
              <a:rect l="l" t="t" r="r" b="b"/>
              <a:pathLst>
                <a:path w="363854" h="533400">
                  <a:moveTo>
                    <a:pt x="136613" y="0"/>
                  </a:moveTo>
                  <a:lnTo>
                    <a:pt x="0" y="0"/>
                  </a:lnTo>
                </a:path>
                <a:path w="363854" h="533400">
                  <a:moveTo>
                    <a:pt x="363290" y="533298"/>
                  </a:moveTo>
                  <a:lnTo>
                    <a:pt x="136613" y="0"/>
                  </a:lnTo>
                </a:path>
              </a:pathLst>
            </a:custGeom>
            <a:ln w="50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102" name="object 102"/>
          <p:cNvSpPr txBox="1"/>
          <p:nvPr/>
        </p:nvSpPr>
        <p:spPr>
          <a:xfrm>
            <a:off x="6457900" y="3451667"/>
            <a:ext cx="685647" cy="14617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80" rIns="0" bIns="0" rtlCol="0">
            <a:spAutoFit/>
          </a:bodyPr>
          <a:lstStyle/>
          <a:p>
            <a:pPr>
              <a:spcBef>
                <a:spcPts val="11"/>
              </a:spcBef>
            </a:pPr>
            <a:r>
              <a:rPr sz="941" spc="-7" dirty="0">
                <a:latin typeface="Century Gothic"/>
                <a:cs typeface="Century Gothic"/>
              </a:rPr>
              <a:t>HOARDING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2891172" y="4240935"/>
            <a:ext cx="745428" cy="145248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60" rIns="0" bIns="0" rtlCol="0">
            <a:spAutoFit/>
          </a:bodyPr>
          <a:lstStyle/>
          <a:p>
            <a:pPr>
              <a:spcBef>
                <a:spcPts val="4"/>
              </a:spcBef>
            </a:pPr>
            <a:r>
              <a:rPr sz="941" dirty="0">
                <a:latin typeface="Century Gothic"/>
                <a:cs typeface="Century Gothic"/>
              </a:rPr>
              <a:t>TOWN</a:t>
            </a:r>
            <a:r>
              <a:rPr sz="941" spc="14" dirty="0">
                <a:latin typeface="Century Gothic"/>
                <a:cs typeface="Century Gothic"/>
              </a:rPr>
              <a:t> </a:t>
            </a:r>
            <a:r>
              <a:rPr sz="941" spc="-14" dirty="0">
                <a:latin typeface="Century Gothic"/>
                <a:cs typeface="Century Gothic"/>
              </a:rPr>
              <a:t>MILLS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2767322" y="4388968"/>
            <a:ext cx="968919" cy="145248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60" rIns="0" bIns="0" rtlCol="0">
            <a:spAutoFit/>
          </a:bodyPr>
          <a:lstStyle/>
          <a:p>
            <a:pPr>
              <a:spcBef>
                <a:spcPts val="4"/>
              </a:spcBef>
            </a:pPr>
            <a:r>
              <a:rPr sz="941" dirty="0">
                <a:latin typeface="Century Gothic"/>
                <a:cs typeface="Century Gothic"/>
              </a:rPr>
              <a:t>RIVER</a:t>
            </a:r>
            <a:r>
              <a:rPr sz="941" spc="62" dirty="0">
                <a:latin typeface="Century Gothic"/>
                <a:cs typeface="Century Gothic"/>
              </a:rPr>
              <a:t> </a:t>
            </a:r>
            <a:r>
              <a:rPr sz="941" dirty="0">
                <a:latin typeface="Century Gothic"/>
                <a:cs typeface="Century Gothic"/>
              </a:rPr>
              <a:t>SIDE</a:t>
            </a:r>
            <a:r>
              <a:rPr sz="941" spc="62" dirty="0">
                <a:latin typeface="Century Gothic"/>
                <a:cs typeface="Century Gothic"/>
              </a:rPr>
              <a:t> </a:t>
            </a:r>
            <a:r>
              <a:rPr sz="941" spc="-14" dirty="0">
                <a:latin typeface="Century Gothic"/>
                <a:cs typeface="Century Gothic"/>
              </a:rPr>
              <a:t>PARK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9066075" y="6833720"/>
            <a:ext cx="612989" cy="14617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80" rIns="0" bIns="0" rtlCol="0">
            <a:spAutoFit/>
          </a:bodyPr>
          <a:lstStyle/>
          <a:p>
            <a:pPr>
              <a:spcBef>
                <a:spcPts val="11"/>
              </a:spcBef>
            </a:pPr>
            <a:r>
              <a:rPr sz="941" dirty="0">
                <a:latin typeface="Century Gothic"/>
                <a:cs typeface="Century Gothic"/>
              </a:rPr>
              <a:t>CAR</a:t>
            </a:r>
            <a:r>
              <a:rPr sz="941" spc="54" dirty="0">
                <a:latin typeface="Century Gothic"/>
                <a:cs typeface="Century Gothic"/>
              </a:rPr>
              <a:t> </a:t>
            </a:r>
            <a:r>
              <a:rPr sz="941" spc="-14" dirty="0">
                <a:latin typeface="Century Gothic"/>
                <a:cs typeface="Century Gothic"/>
              </a:rPr>
              <a:t>PARK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2259061" y="380586"/>
            <a:ext cx="449740" cy="97949"/>
          </a:xfrm>
          <a:prstGeom prst="rect">
            <a:avLst/>
          </a:prstGeom>
        </p:spPr>
        <p:txBody>
          <a:bodyPr vert="horz" wrap="square" lIns="0" tIns="8737" rIns="0" bIns="0" rtlCol="0">
            <a:spAutoFit/>
          </a:bodyPr>
          <a:lstStyle/>
          <a:p>
            <a:pPr marL="9197">
              <a:spcBef>
                <a:spcPts val="69"/>
              </a:spcBef>
            </a:pPr>
            <a:r>
              <a:rPr sz="579" dirty="0">
                <a:latin typeface="Century Gothic"/>
                <a:cs typeface="Century Gothic"/>
              </a:rPr>
              <a:t>KEY</a:t>
            </a:r>
            <a:r>
              <a:rPr sz="579" spc="-14" dirty="0">
                <a:latin typeface="Century Gothic"/>
                <a:cs typeface="Century Gothic"/>
              </a:rPr>
              <a:t> </a:t>
            </a:r>
            <a:r>
              <a:rPr sz="579" spc="-7" dirty="0">
                <a:latin typeface="Century Gothic"/>
                <a:cs typeface="Century Gothic"/>
              </a:rPr>
              <a:t>LEGEND</a:t>
            </a:r>
            <a:endParaRPr sz="579">
              <a:latin typeface="Century Gothic"/>
              <a:cs typeface="Century Gothic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2767651" y="827368"/>
            <a:ext cx="655756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dirty="0">
                <a:latin typeface="Century Gothic"/>
                <a:cs typeface="Century Gothic"/>
              </a:rPr>
              <a:t>ERITH</a:t>
            </a:r>
            <a:r>
              <a:rPr sz="471" spc="7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HOARDING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spc="-14" dirty="0">
                <a:latin typeface="Century Gothic"/>
                <a:cs typeface="Century Gothic"/>
              </a:rPr>
              <a:t>LINE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2767651" y="606051"/>
            <a:ext cx="819925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dirty="0">
                <a:latin typeface="Century Gothic"/>
                <a:cs typeface="Century Gothic"/>
              </a:rPr>
              <a:t>DENOTES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TRAFFIC</a:t>
            </a:r>
            <a:r>
              <a:rPr sz="471" spc="7" dirty="0">
                <a:latin typeface="Century Gothic"/>
                <a:cs typeface="Century Gothic"/>
              </a:rPr>
              <a:t> </a:t>
            </a:r>
            <a:r>
              <a:rPr sz="471" spc="-7" dirty="0">
                <a:latin typeface="Century Gothic"/>
                <a:cs typeface="Century Gothic"/>
              </a:rPr>
              <a:t>MARSHAL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2767651" y="1223834"/>
            <a:ext cx="744049" cy="154663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 marR="3679">
              <a:spcBef>
                <a:spcPts val="76"/>
              </a:spcBef>
            </a:pPr>
            <a:r>
              <a:rPr sz="471" dirty="0">
                <a:latin typeface="Century Gothic"/>
                <a:cs typeface="Century Gothic"/>
              </a:rPr>
              <a:t>DENOTES</a:t>
            </a:r>
            <a:r>
              <a:rPr sz="471" spc="7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NOISE,</a:t>
            </a:r>
            <a:r>
              <a:rPr sz="471" spc="7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DUST</a:t>
            </a:r>
            <a:r>
              <a:rPr sz="471" spc="11" dirty="0">
                <a:latin typeface="Century Gothic"/>
                <a:cs typeface="Century Gothic"/>
              </a:rPr>
              <a:t> </a:t>
            </a:r>
            <a:r>
              <a:rPr sz="471" spc="-36" dirty="0">
                <a:latin typeface="Century Gothic"/>
                <a:cs typeface="Century Gothic"/>
              </a:rPr>
              <a:t>&amp;</a:t>
            </a:r>
            <a:r>
              <a:rPr sz="471" spc="362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VIBRATION</a:t>
            </a:r>
            <a:r>
              <a:rPr sz="471" spc="14" dirty="0">
                <a:latin typeface="Century Gothic"/>
                <a:cs typeface="Century Gothic"/>
              </a:rPr>
              <a:t> </a:t>
            </a:r>
            <a:r>
              <a:rPr sz="471" spc="-7" dirty="0">
                <a:latin typeface="Century Gothic"/>
                <a:cs typeface="Century Gothic"/>
              </a:rPr>
              <a:t>MONITORING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2767651" y="1014242"/>
            <a:ext cx="291549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dirty="0">
                <a:latin typeface="Century Gothic"/>
                <a:cs typeface="Century Gothic"/>
              </a:rPr>
              <a:t>SITE</a:t>
            </a:r>
            <a:r>
              <a:rPr sz="471" spc="7" dirty="0">
                <a:latin typeface="Century Gothic"/>
                <a:cs typeface="Century Gothic"/>
              </a:rPr>
              <a:t> </a:t>
            </a:r>
            <a:r>
              <a:rPr sz="471" spc="-14" dirty="0">
                <a:latin typeface="Century Gothic"/>
                <a:cs typeface="Century Gothic"/>
              </a:rPr>
              <a:t>GATE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2767651" y="1459075"/>
            <a:ext cx="252002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7" dirty="0">
                <a:latin typeface="Century Gothic"/>
                <a:cs typeface="Century Gothic"/>
              </a:rPr>
              <a:t>ACCESS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2767651" y="1660606"/>
            <a:ext cx="232228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7" dirty="0">
                <a:latin typeface="Century Gothic"/>
                <a:cs typeface="Century Gothic"/>
              </a:rPr>
              <a:t>EGRESS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2767652" y="1857739"/>
            <a:ext cx="65851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dirty="0">
                <a:latin typeface="Century Gothic"/>
                <a:cs typeface="Century Gothic"/>
              </a:rPr>
              <a:t>REVERSE</a:t>
            </a:r>
            <a:r>
              <a:rPr sz="471" spc="-25" dirty="0">
                <a:latin typeface="Century Gothic"/>
                <a:cs typeface="Century Gothic"/>
              </a:rPr>
              <a:t> </a:t>
            </a:r>
            <a:r>
              <a:rPr sz="471" spc="-7" dirty="0">
                <a:latin typeface="Century Gothic"/>
                <a:cs typeface="Century Gothic"/>
              </a:rPr>
              <a:t>MANOEUVRE</a:t>
            </a:r>
            <a:endParaRPr sz="471">
              <a:latin typeface="Century Gothic"/>
              <a:cs typeface="Century Gothic"/>
            </a:endParaRPr>
          </a:p>
        </p:txBody>
      </p:sp>
      <p:grpSp>
        <p:nvGrpSpPr>
          <p:cNvPr id="114" name="object 114"/>
          <p:cNvGrpSpPr/>
          <p:nvPr/>
        </p:nvGrpSpPr>
        <p:grpSpPr>
          <a:xfrm>
            <a:off x="1863545" y="-895"/>
            <a:ext cx="14561370" cy="10285161"/>
            <a:chOff x="-1270" y="-1236"/>
            <a:chExt cx="20107275" cy="14202410"/>
          </a:xfrm>
        </p:grpSpPr>
        <p:pic>
          <p:nvPicPr>
            <p:cNvPr id="115" name="object 11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63290" y="13237335"/>
              <a:ext cx="1841751" cy="629433"/>
            </a:xfrm>
            <a:prstGeom prst="rect">
              <a:avLst/>
            </a:prstGeom>
          </p:spPr>
        </p:pic>
        <p:sp>
          <p:nvSpPr>
            <p:cNvPr id="116" name="object 116"/>
            <p:cNvSpPr/>
            <p:nvPr/>
          </p:nvSpPr>
          <p:spPr>
            <a:xfrm>
              <a:off x="3100618" y="13230248"/>
              <a:ext cx="822325" cy="641985"/>
            </a:xfrm>
            <a:custGeom>
              <a:avLst/>
              <a:gdLst/>
              <a:ahLst/>
              <a:cxnLst/>
              <a:rect l="l" t="t" r="r" b="b"/>
              <a:pathLst>
                <a:path w="822325" h="641984">
                  <a:moveTo>
                    <a:pt x="821704" y="0"/>
                  </a:moveTo>
                  <a:lnTo>
                    <a:pt x="0" y="0"/>
                  </a:lnTo>
                  <a:lnTo>
                    <a:pt x="0" y="641577"/>
                  </a:lnTo>
                  <a:lnTo>
                    <a:pt x="821704" y="641577"/>
                  </a:lnTo>
                  <a:lnTo>
                    <a:pt x="821704" y="0"/>
                  </a:lnTo>
                  <a:close/>
                </a:path>
              </a:pathLst>
            </a:custGeom>
            <a:solidFill>
              <a:srgbClr val="18509F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17" name="object 117"/>
            <p:cNvSpPr/>
            <p:nvPr/>
          </p:nvSpPr>
          <p:spPr>
            <a:xfrm>
              <a:off x="3100618" y="13230248"/>
              <a:ext cx="822325" cy="641985"/>
            </a:xfrm>
            <a:custGeom>
              <a:avLst/>
              <a:gdLst/>
              <a:ahLst/>
              <a:cxnLst/>
              <a:rect l="l" t="t" r="r" b="b"/>
              <a:pathLst>
                <a:path w="822325" h="641984">
                  <a:moveTo>
                    <a:pt x="821704" y="0"/>
                  </a:moveTo>
                  <a:lnTo>
                    <a:pt x="0" y="0"/>
                  </a:lnTo>
                  <a:lnTo>
                    <a:pt x="0" y="641577"/>
                  </a:lnTo>
                  <a:lnTo>
                    <a:pt x="821704" y="641577"/>
                  </a:lnTo>
                  <a:lnTo>
                    <a:pt x="82170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18" name="object 118"/>
            <p:cNvSpPr/>
            <p:nvPr/>
          </p:nvSpPr>
          <p:spPr>
            <a:xfrm>
              <a:off x="0" y="14199698"/>
              <a:ext cx="357505" cy="0"/>
            </a:xfrm>
            <a:custGeom>
              <a:avLst/>
              <a:gdLst/>
              <a:ahLst/>
              <a:cxnLst/>
              <a:rect l="l" t="t" r="r" b="b"/>
              <a:pathLst>
                <a:path w="357505">
                  <a:moveTo>
                    <a:pt x="35721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19" name="object 119"/>
            <p:cNvSpPr/>
            <p:nvPr/>
          </p:nvSpPr>
          <p:spPr>
            <a:xfrm>
              <a:off x="0" y="13808073"/>
              <a:ext cx="0" cy="391795"/>
            </a:xfrm>
            <a:custGeom>
              <a:avLst/>
              <a:gdLst/>
              <a:ahLst/>
              <a:cxnLst/>
              <a:rect l="l" t="t" r="r" b="b"/>
              <a:pathLst>
                <a:path h="391794">
                  <a:moveTo>
                    <a:pt x="0" y="39162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20" name="object 120"/>
            <p:cNvSpPr/>
            <p:nvPr/>
          </p:nvSpPr>
          <p:spPr>
            <a:xfrm>
              <a:off x="0" y="33"/>
              <a:ext cx="0" cy="358775"/>
            </a:xfrm>
            <a:custGeom>
              <a:avLst/>
              <a:gdLst/>
              <a:ahLst/>
              <a:cxnLst/>
              <a:rect l="l" t="t" r="r" b="b"/>
              <a:pathLst>
                <a:path h="358775">
                  <a:moveTo>
                    <a:pt x="0" y="35823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21" name="object 121"/>
            <p:cNvSpPr/>
            <p:nvPr/>
          </p:nvSpPr>
          <p:spPr>
            <a:xfrm>
              <a:off x="0" y="33"/>
              <a:ext cx="357505" cy="0"/>
            </a:xfrm>
            <a:custGeom>
              <a:avLst/>
              <a:gdLst/>
              <a:ahLst/>
              <a:cxnLst/>
              <a:rect l="l" t="t" r="r" b="b"/>
              <a:pathLst>
                <a:path w="357505">
                  <a:moveTo>
                    <a:pt x="0" y="0"/>
                  </a:moveTo>
                  <a:lnTo>
                    <a:pt x="3572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22" name="object 122"/>
            <p:cNvSpPr/>
            <p:nvPr/>
          </p:nvSpPr>
          <p:spPr>
            <a:xfrm>
              <a:off x="19746206" y="33"/>
              <a:ext cx="358775" cy="0"/>
            </a:xfrm>
            <a:custGeom>
              <a:avLst/>
              <a:gdLst/>
              <a:ahLst/>
              <a:cxnLst/>
              <a:rect l="l" t="t" r="r" b="b"/>
              <a:pathLst>
                <a:path w="358775">
                  <a:moveTo>
                    <a:pt x="0" y="0"/>
                  </a:moveTo>
                  <a:lnTo>
                    <a:pt x="35823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23" name="object 123"/>
            <p:cNvSpPr/>
            <p:nvPr/>
          </p:nvSpPr>
          <p:spPr>
            <a:xfrm>
              <a:off x="19746206" y="14199698"/>
              <a:ext cx="358775" cy="0"/>
            </a:xfrm>
            <a:custGeom>
              <a:avLst/>
              <a:gdLst/>
              <a:ahLst/>
              <a:cxnLst/>
              <a:rect l="l" t="t" r="r" b="b"/>
              <a:pathLst>
                <a:path w="358775">
                  <a:moveTo>
                    <a:pt x="35823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24" name="object 124"/>
            <p:cNvSpPr/>
            <p:nvPr/>
          </p:nvSpPr>
          <p:spPr>
            <a:xfrm>
              <a:off x="0" y="13841467"/>
              <a:ext cx="0" cy="358775"/>
            </a:xfrm>
            <a:custGeom>
              <a:avLst/>
              <a:gdLst/>
              <a:ahLst/>
              <a:cxnLst/>
              <a:rect l="l" t="t" r="r" b="b"/>
              <a:pathLst>
                <a:path h="358775">
                  <a:moveTo>
                    <a:pt x="0" y="35823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25" name="object 125"/>
            <p:cNvSpPr/>
            <p:nvPr/>
          </p:nvSpPr>
          <p:spPr>
            <a:xfrm>
              <a:off x="186199" y="174088"/>
              <a:ext cx="19716115" cy="13825855"/>
            </a:xfrm>
            <a:custGeom>
              <a:avLst/>
              <a:gdLst/>
              <a:ahLst/>
              <a:cxnLst/>
              <a:rect l="l" t="t" r="r" b="b"/>
              <a:pathLst>
                <a:path w="19716115" h="13825855">
                  <a:moveTo>
                    <a:pt x="19589354" y="13697737"/>
                  </a:moveTo>
                  <a:lnTo>
                    <a:pt x="19589354" y="9129784"/>
                  </a:lnTo>
                </a:path>
                <a:path w="19716115" h="13825855">
                  <a:moveTo>
                    <a:pt x="17199125" y="13697737"/>
                  </a:moveTo>
                  <a:lnTo>
                    <a:pt x="19589354" y="13697737"/>
                  </a:lnTo>
                </a:path>
                <a:path w="19716115" h="13825855">
                  <a:moveTo>
                    <a:pt x="19589354" y="9129784"/>
                  </a:moveTo>
                  <a:lnTo>
                    <a:pt x="19589354" y="342039"/>
                  </a:lnTo>
                  <a:lnTo>
                    <a:pt x="19589354" y="127505"/>
                  </a:lnTo>
                </a:path>
                <a:path w="19716115" h="13825855">
                  <a:moveTo>
                    <a:pt x="19589354" y="1011"/>
                  </a:moveTo>
                  <a:lnTo>
                    <a:pt x="19589354" y="127505"/>
                  </a:lnTo>
                </a:path>
                <a:path w="19716115" h="13825855">
                  <a:moveTo>
                    <a:pt x="19589354" y="5026321"/>
                  </a:moveTo>
                  <a:lnTo>
                    <a:pt x="19715848" y="5026321"/>
                  </a:lnTo>
                </a:path>
                <a:path w="19716115" h="13825855">
                  <a:moveTo>
                    <a:pt x="19589354" y="3247351"/>
                  </a:moveTo>
                  <a:lnTo>
                    <a:pt x="19715848" y="3247351"/>
                  </a:lnTo>
                </a:path>
                <a:path w="19716115" h="13825855">
                  <a:moveTo>
                    <a:pt x="19589354" y="1757759"/>
                  </a:moveTo>
                  <a:lnTo>
                    <a:pt x="19715848" y="1757759"/>
                  </a:lnTo>
                </a:path>
                <a:path w="19716115" h="13825855">
                  <a:moveTo>
                    <a:pt x="19715848" y="127505"/>
                  </a:moveTo>
                  <a:lnTo>
                    <a:pt x="19589354" y="127505"/>
                  </a:lnTo>
                </a:path>
                <a:path w="19716115" h="13825855">
                  <a:moveTo>
                    <a:pt x="19589354" y="13697737"/>
                  </a:moveTo>
                  <a:lnTo>
                    <a:pt x="126493" y="13697737"/>
                  </a:lnTo>
                  <a:lnTo>
                    <a:pt x="126493" y="127505"/>
                  </a:lnTo>
                  <a:lnTo>
                    <a:pt x="17199125" y="127505"/>
                  </a:lnTo>
                </a:path>
                <a:path w="19716115" h="13825855">
                  <a:moveTo>
                    <a:pt x="19589354" y="127505"/>
                  </a:moveTo>
                  <a:lnTo>
                    <a:pt x="19589354" y="13697737"/>
                  </a:lnTo>
                </a:path>
                <a:path w="19716115" h="13825855">
                  <a:moveTo>
                    <a:pt x="0" y="10362341"/>
                  </a:moveTo>
                  <a:lnTo>
                    <a:pt x="126493" y="10362341"/>
                  </a:lnTo>
                </a:path>
                <a:path w="19716115" h="13825855">
                  <a:moveTo>
                    <a:pt x="0" y="11978427"/>
                  </a:moveTo>
                  <a:lnTo>
                    <a:pt x="126493" y="11978427"/>
                  </a:lnTo>
                </a:path>
                <a:path w="19716115" h="13825855">
                  <a:moveTo>
                    <a:pt x="0" y="8582319"/>
                  </a:moveTo>
                  <a:lnTo>
                    <a:pt x="126493" y="8582319"/>
                  </a:lnTo>
                </a:path>
                <a:path w="19716115" h="13825855">
                  <a:moveTo>
                    <a:pt x="0" y="6803318"/>
                  </a:moveTo>
                  <a:lnTo>
                    <a:pt x="126493" y="6803318"/>
                  </a:lnTo>
                </a:path>
                <a:path w="19716115" h="13825855">
                  <a:moveTo>
                    <a:pt x="0" y="5024298"/>
                  </a:moveTo>
                  <a:lnTo>
                    <a:pt x="126493" y="5024298"/>
                  </a:lnTo>
                </a:path>
                <a:path w="19716115" h="13825855">
                  <a:moveTo>
                    <a:pt x="0" y="3245328"/>
                  </a:moveTo>
                  <a:lnTo>
                    <a:pt x="126493" y="3245328"/>
                  </a:lnTo>
                </a:path>
                <a:path w="19716115" h="13825855">
                  <a:moveTo>
                    <a:pt x="0" y="1756747"/>
                  </a:moveTo>
                  <a:lnTo>
                    <a:pt x="126493" y="1756747"/>
                  </a:lnTo>
                </a:path>
                <a:path w="19716115" h="13825855">
                  <a:moveTo>
                    <a:pt x="1707161" y="13823219"/>
                  </a:moveTo>
                  <a:lnTo>
                    <a:pt x="1707161" y="13697737"/>
                  </a:lnTo>
                </a:path>
                <a:path w="19716115" h="13825855">
                  <a:moveTo>
                    <a:pt x="3333367" y="13824231"/>
                  </a:moveTo>
                  <a:lnTo>
                    <a:pt x="3333367" y="13697737"/>
                  </a:lnTo>
                </a:path>
                <a:path w="19716115" h="13825855">
                  <a:moveTo>
                    <a:pt x="4958561" y="13824231"/>
                  </a:moveTo>
                  <a:lnTo>
                    <a:pt x="4958561" y="13697737"/>
                  </a:lnTo>
                </a:path>
                <a:path w="19716115" h="13825855">
                  <a:moveTo>
                    <a:pt x="6584767" y="13824231"/>
                  </a:moveTo>
                  <a:lnTo>
                    <a:pt x="6584767" y="13697737"/>
                  </a:lnTo>
                </a:path>
                <a:path w="19716115" h="13825855">
                  <a:moveTo>
                    <a:pt x="8209961" y="13824231"/>
                  </a:moveTo>
                  <a:lnTo>
                    <a:pt x="8209961" y="13697737"/>
                  </a:lnTo>
                </a:path>
                <a:path w="19716115" h="13825855">
                  <a:moveTo>
                    <a:pt x="9835155" y="13824231"/>
                  </a:moveTo>
                  <a:lnTo>
                    <a:pt x="9835155" y="13697737"/>
                  </a:lnTo>
                </a:path>
                <a:path w="19716115" h="13825855">
                  <a:moveTo>
                    <a:pt x="11461361" y="13824231"/>
                  </a:moveTo>
                  <a:lnTo>
                    <a:pt x="11461361" y="13697737"/>
                  </a:lnTo>
                </a:path>
                <a:path w="19716115" h="13825855">
                  <a:moveTo>
                    <a:pt x="13086555" y="13824231"/>
                  </a:moveTo>
                  <a:lnTo>
                    <a:pt x="13086555" y="13697737"/>
                  </a:lnTo>
                </a:path>
                <a:path w="19716115" h="13825855">
                  <a:moveTo>
                    <a:pt x="14712760" y="13824231"/>
                  </a:moveTo>
                  <a:lnTo>
                    <a:pt x="14712760" y="13697737"/>
                  </a:lnTo>
                </a:path>
                <a:path w="19716115" h="13825855">
                  <a:moveTo>
                    <a:pt x="16337954" y="13824231"/>
                  </a:moveTo>
                  <a:lnTo>
                    <a:pt x="16337954" y="13697737"/>
                  </a:lnTo>
                </a:path>
                <a:path w="19716115" h="13825855">
                  <a:moveTo>
                    <a:pt x="17964160" y="13825243"/>
                  </a:moveTo>
                  <a:lnTo>
                    <a:pt x="17964160" y="13697737"/>
                  </a:lnTo>
                </a:path>
                <a:path w="19716115" h="13825855">
                  <a:moveTo>
                    <a:pt x="19715848" y="13698749"/>
                  </a:moveTo>
                  <a:lnTo>
                    <a:pt x="19589354" y="13698749"/>
                  </a:lnTo>
                  <a:lnTo>
                    <a:pt x="19589354" y="13825243"/>
                  </a:lnTo>
                </a:path>
                <a:path w="19716115" h="13825855">
                  <a:moveTo>
                    <a:pt x="0" y="13697737"/>
                  </a:moveTo>
                  <a:lnTo>
                    <a:pt x="126493" y="13697737"/>
                  </a:lnTo>
                  <a:lnTo>
                    <a:pt x="126493" y="13823219"/>
                  </a:lnTo>
                </a:path>
                <a:path w="19716115" h="13825855">
                  <a:moveTo>
                    <a:pt x="126493" y="127505"/>
                  </a:moveTo>
                  <a:lnTo>
                    <a:pt x="0" y="127505"/>
                  </a:lnTo>
                </a:path>
                <a:path w="19716115" h="13825855">
                  <a:moveTo>
                    <a:pt x="1707161" y="127505"/>
                  </a:moveTo>
                  <a:lnTo>
                    <a:pt x="1707161" y="0"/>
                  </a:lnTo>
                </a:path>
                <a:path w="19716115" h="13825855">
                  <a:moveTo>
                    <a:pt x="3333367" y="127505"/>
                  </a:moveTo>
                  <a:lnTo>
                    <a:pt x="3333367" y="0"/>
                  </a:lnTo>
                </a:path>
                <a:path w="19716115" h="13825855">
                  <a:moveTo>
                    <a:pt x="4958561" y="127505"/>
                  </a:moveTo>
                  <a:lnTo>
                    <a:pt x="4958561" y="0"/>
                  </a:lnTo>
                </a:path>
                <a:path w="19716115" h="13825855">
                  <a:moveTo>
                    <a:pt x="6584767" y="127505"/>
                  </a:moveTo>
                  <a:lnTo>
                    <a:pt x="6584767" y="0"/>
                  </a:lnTo>
                </a:path>
                <a:path w="19716115" h="13825855">
                  <a:moveTo>
                    <a:pt x="8209961" y="127505"/>
                  </a:moveTo>
                  <a:lnTo>
                    <a:pt x="8209961" y="0"/>
                  </a:lnTo>
                </a:path>
                <a:path w="19716115" h="13825855">
                  <a:moveTo>
                    <a:pt x="9835155" y="127505"/>
                  </a:moveTo>
                  <a:lnTo>
                    <a:pt x="9835155" y="0"/>
                  </a:lnTo>
                </a:path>
                <a:path w="19716115" h="13825855">
                  <a:moveTo>
                    <a:pt x="11461361" y="127505"/>
                  </a:moveTo>
                  <a:lnTo>
                    <a:pt x="11461361" y="0"/>
                  </a:lnTo>
                </a:path>
                <a:path w="19716115" h="13825855">
                  <a:moveTo>
                    <a:pt x="13086555" y="127505"/>
                  </a:moveTo>
                  <a:lnTo>
                    <a:pt x="13086555" y="0"/>
                  </a:lnTo>
                </a:path>
                <a:path w="19716115" h="13825855">
                  <a:moveTo>
                    <a:pt x="14712760" y="127505"/>
                  </a:moveTo>
                  <a:lnTo>
                    <a:pt x="14712760" y="0"/>
                  </a:lnTo>
                </a:path>
                <a:path w="19716115" h="13825855">
                  <a:moveTo>
                    <a:pt x="16337954" y="127505"/>
                  </a:moveTo>
                  <a:lnTo>
                    <a:pt x="16337954" y="0"/>
                  </a:lnTo>
                </a:path>
                <a:path w="19716115" h="13825855">
                  <a:moveTo>
                    <a:pt x="17964160" y="127505"/>
                  </a:moveTo>
                  <a:lnTo>
                    <a:pt x="17964160" y="59705"/>
                  </a:lnTo>
                </a:path>
                <a:path w="19716115" h="13825855">
                  <a:moveTo>
                    <a:pt x="126493" y="0"/>
                  </a:moveTo>
                  <a:lnTo>
                    <a:pt x="126493" y="127505"/>
                  </a:lnTo>
                </a:path>
                <a:path w="19716115" h="13825855">
                  <a:moveTo>
                    <a:pt x="19589354" y="10363353"/>
                  </a:moveTo>
                  <a:lnTo>
                    <a:pt x="19715848" y="10363353"/>
                  </a:lnTo>
                </a:path>
                <a:path w="19716115" h="13825855">
                  <a:moveTo>
                    <a:pt x="19589354" y="11979439"/>
                  </a:moveTo>
                  <a:lnTo>
                    <a:pt x="19715848" y="11979439"/>
                  </a:lnTo>
                </a:path>
                <a:path w="19716115" h="13825855">
                  <a:moveTo>
                    <a:pt x="19589354" y="8584342"/>
                  </a:moveTo>
                  <a:lnTo>
                    <a:pt x="19715848" y="8584342"/>
                  </a:lnTo>
                </a:path>
                <a:path w="19716115" h="13825855">
                  <a:moveTo>
                    <a:pt x="19589354" y="6805342"/>
                  </a:moveTo>
                  <a:lnTo>
                    <a:pt x="19715848" y="6805342"/>
                  </a:lnTo>
                </a:path>
                <a:path w="19716115" h="13825855">
                  <a:moveTo>
                    <a:pt x="17199125" y="127505"/>
                  </a:moveTo>
                  <a:lnTo>
                    <a:pt x="19589354" y="12750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26" name="object 126"/>
            <p:cNvSpPr/>
            <p:nvPr/>
          </p:nvSpPr>
          <p:spPr>
            <a:xfrm>
              <a:off x="17385324" y="13230248"/>
              <a:ext cx="0" cy="641985"/>
            </a:xfrm>
            <a:custGeom>
              <a:avLst/>
              <a:gdLst/>
              <a:ahLst/>
              <a:cxnLst/>
              <a:rect l="l" t="t" r="r" b="b"/>
              <a:pathLst>
                <a:path h="641984">
                  <a:moveTo>
                    <a:pt x="0" y="0"/>
                  </a:moveTo>
                  <a:lnTo>
                    <a:pt x="0" y="641577"/>
                  </a:lnTo>
                </a:path>
              </a:pathLst>
            </a:custGeom>
            <a:ln w="404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27" name="object 127"/>
            <p:cNvSpPr/>
            <p:nvPr/>
          </p:nvSpPr>
          <p:spPr>
            <a:xfrm>
              <a:off x="17385324" y="13752415"/>
              <a:ext cx="0" cy="120014"/>
            </a:xfrm>
            <a:custGeom>
              <a:avLst/>
              <a:gdLst/>
              <a:ahLst/>
              <a:cxnLst/>
              <a:rect l="l" t="t" r="r" b="b"/>
              <a:pathLst>
                <a:path h="120015">
                  <a:moveTo>
                    <a:pt x="0" y="1194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28" name="object 128"/>
            <p:cNvSpPr/>
            <p:nvPr/>
          </p:nvSpPr>
          <p:spPr>
            <a:xfrm>
              <a:off x="17385324" y="13559134"/>
              <a:ext cx="2390775" cy="0"/>
            </a:xfrm>
            <a:custGeom>
              <a:avLst/>
              <a:gdLst/>
              <a:ahLst/>
              <a:cxnLst/>
              <a:rect l="l" t="t" r="r" b="b"/>
              <a:pathLst>
                <a:path w="2390775">
                  <a:moveTo>
                    <a:pt x="2390229" y="0"/>
                  </a:moveTo>
                  <a:lnTo>
                    <a:pt x="0" y="0"/>
                  </a:lnTo>
                </a:path>
              </a:pathLst>
            </a:custGeom>
            <a:ln w="404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29" name="object 129"/>
            <p:cNvSpPr/>
            <p:nvPr/>
          </p:nvSpPr>
          <p:spPr>
            <a:xfrm>
              <a:off x="18222208" y="13230248"/>
              <a:ext cx="1035685" cy="328930"/>
            </a:xfrm>
            <a:custGeom>
              <a:avLst/>
              <a:gdLst/>
              <a:ahLst/>
              <a:cxnLst/>
              <a:rect l="l" t="t" r="r" b="b"/>
              <a:pathLst>
                <a:path w="1035684" h="328930">
                  <a:moveTo>
                    <a:pt x="518119" y="0"/>
                  </a:moveTo>
                  <a:lnTo>
                    <a:pt x="518119" y="328884"/>
                  </a:lnTo>
                </a:path>
                <a:path w="1035684" h="328930">
                  <a:moveTo>
                    <a:pt x="1035226" y="0"/>
                  </a:moveTo>
                  <a:lnTo>
                    <a:pt x="1035226" y="328884"/>
                  </a:lnTo>
                </a:path>
                <a:path w="1035684" h="328930">
                  <a:moveTo>
                    <a:pt x="0" y="0"/>
                  </a:moveTo>
                  <a:lnTo>
                    <a:pt x="0" y="32888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30" name="object 130"/>
            <p:cNvSpPr/>
            <p:nvPr/>
          </p:nvSpPr>
          <p:spPr>
            <a:xfrm>
              <a:off x="312692" y="13230248"/>
              <a:ext cx="19463385" cy="641985"/>
            </a:xfrm>
            <a:custGeom>
              <a:avLst/>
              <a:gdLst/>
              <a:ahLst/>
              <a:cxnLst/>
              <a:rect l="l" t="t" r="r" b="b"/>
              <a:pathLst>
                <a:path w="19463385" h="641984">
                  <a:moveTo>
                    <a:pt x="19462860" y="0"/>
                  </a:moveTo>
                  <a:lnTo>
                    <a:pt x="0" y="0"/>
                  </a:lnTo>
                </a:path>
                <a:path w="19463385" h="641984">
                  <a:moveTo>
                    <a:pt x="14968784" y="0"/>
                  </a:moveTo>
                  <a:lnTo>
                    <a:pt x="14968784" y="641577"/>
                  </a:lnTo>
                </a:path>
              </a:pathLst>
            </a:custGeom>
            <a:ln w="404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131" name="object 131"/>
          <p:cNvSpPr txBox="1"/>
          <p:nvPr/>
        </p:nvSpPr>
        <p:spPr>
          <a:xfrm>
            <a:off x="12951912" y="9553951"/>
            <a:ext cx="392718" cy="157320"/>
          </a:xfrm>
          <a:prstGeom prst="rect">
            <a:avLst/>
          </a:prstGeom>
        </p:spPr>
        <p:txBody>
          <a:bodyPr vert="horz" wrap="square" lIns="0" tIns="12416" rIns="0" bIns="0" rtlCol="0">
            <a:spAutoFit/>
          </a:bodyPr>
          <a:lstStyle/>
          <a:p>
            <a:pPr marL="9197">
              <a:spcBef>
                <a:spcPts val="98"/>
              </a:spcBef>
            </a:pPr>
            <a:r>
              <a:rPr sz="941" u="sng" spc="-7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NOTES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132" name="object 132"/>
          <p:cNvSpPr txBox="1"/>
          <p:nvPr/>
        </p:nvSpPr>
        <p:spPr>
          <a:xfrm>
            <a:off x="12951912" y="9776061"/>
            <a:ext cx="1412681" cy="227119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83696" marR="3679">
              <a:spcBef>
                <a:spcPts val="76"/>
              </a:spcBef>
            </a:pPr>
            <a:r>
              <a:rPr sz="471" dirty="0">
                <a:latin typeface="Century Gothic"/>
                <a:cs typeface="Century Gothic"/>
              </a:rPr>
              <a:t>WITH</a:t>
            </a:r>
            <a:r>
              <a:rPr sz="471" spc="-7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ALL</a:t>
            </a:r>
            <a:r>
              <a:rPr sz="471" spc="-11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RELEVANT</a:t>
            </a:r>
            <a:r>
              <a:rPr sz="471" spc="-7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ARCHITECTS</a:t>
            </a:r>
            <a:r>
              <a:rPr sz="471" spc="-11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&amp;</a:t>
            </a:r>
            <a:r>
              <a:rPr sz="471" spc="-4" dirty="0">
                <a:latin typeface="Century Gothic"/>
                <a:cs typeface="Century Gothic"/>
              </a:rPr>
              <a:t> </a:t>
            </a:r>
            <a:r>
              <a:rPr sz="471" spc="-7" dirty="0">
                <a:latin typeface="Century Gothic"/>
                <a:cs typeface="Century Gothic"/>
              </a:rPr>
              <a:t>ENGINEERS</a:t>
            </a:r>
            <a:r>
              <a:rPr sz="471" spc="362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DRAWINGS</a:t>
            </a:r>
            <a:r>
              <a:rPr sz="471" spc="-11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AND</a:t>
            </a:r>
            <a:r>
              <a:rPr sz="471" spc="-7" dirty="0">
                <a:latin typeface="Century Gothic"/>
                <a:cs typeface="Century Gothic"/>
              </a:rPr>
              <a:t> SPECIFICATIONS</a:t>
            </a:r>
            <a:endParaRPr sz="471">
              <a:latin typeface="Century Gothic"/>
              <a:cs typeface="Century Gothic"/>
            </a:endParaRPr>
          </a:p>
          <a:p>
            <a:pPr marL="9197">
              <a:spcBef>
                <a:spcPts val="7"/>
              </a:spcBef>
            </a:pPr>
            <a:r>
              <a:rPr sz="471" dirty="0">
                <a:latin typeface="Century Gothic"/>
                <a:cs typeface="Century Gothic"/>
              </a:rPr>
              <a:t>2.</a:t>
            </a:r>
            <a:r>
              <a:rPr sz="471" spc="65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DO NOT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SCALE FROM</a:t>
            </a:r>
            <a:r>
              <a:rPr sz="471" spc="11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THIS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spc="-7" dirty="0">
                <a:latin typeface="Century Gothic"/>
                <a:cs typeface="Century Gothic"/>
              </a:rPr>
              <a:t>DRAWING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33" name="object 133"/>
          <p:cNvSpPr txBox="1"/>
          <p:nvPr/>
        </p:nvSpPr>
        <p:spPr>
          <a:xfrm>
            <a:off x="16204251" y="787793"/>
            <a:ext cx="63460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A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34" name="object 134"/>
          <p:cNvSpPr txBox="1"/>
          <p:nvPr/>
        </p:nvSpPr>
        <p:spPr>
          <a:xfrm>
            <a:off x="16203519" y="1909769"/>
            <a:ext cx="53343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B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35" name="object 135"/>
          <p:cNvSpPr txBox="1"/>
          <p:nvPr/>
        </p:nvSpPr>
        <p:spPr>
          <a:xfrm>
            <a:off x="16199122" y="3063992"/>
            <a:ext cx="68519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C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36" name="object 136"/>
          <p:cNvSpPr txBox="1"/>
          <p:nvPr/>
        </p:nvSpPr>
        <p:spPr>
          <a:xfrm>
            <a:off x="16199122" y="4378705"/>
            <a:ext cx="64380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D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37" name="object 137"/>
          <p:cNvSpPr txBox="1"/>
          <p:nvPr/>
        </p:nvSpPr>
        <p:spPr>
          <a:xfrm>
            <a:off x="15562284" y="10058937"/>
            <a:ext cx="8507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18" dirty="0">
                <a:latin typeface="Century Gothic"/>
                <a:cs typeface="Century Gothic"/>
              </a:rPr>
              <a:t>12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38" name="object 138"/>
          <p:cNvSpPr txBox="1"/>
          <p:nvPr/>
        </p:nvSpPr>
        <p:spPr>
          <a:xfrm>
            <a:off x="14365561" y="10058937"/>
            <a:ext cx="8507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18" dirty="0">
                <a:latin typeface="Century Gothic"/>
                <a:cs typeface="Century Gothic"/>
              </a:rPr>
              <a:t>11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39" name="object 139"/>
          <p:cNvSpPr txBox="1"/>
          <p:nvPr/>
        </p:nvSpPr>
        <p:spPr>
          <a:xfrm>
            <a:off x="13161507" y="10058937"/>
            <a:ext cx="8507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18" dirty="0">
                <a:latin typeface="Century Gothic"/>
                <a:cs typeface="Century Gothic"/>
              </a:rPr>
              <a:t>10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40" name="object 140"/>
          <p:cNvSpPr txBox="1"/>
          <p:nvPr/>
        </p:nvSpPr>
        <p:spPr>
          <a:xfrm>
            <a:off x="12007284" y="10058937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9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41" name="object 141"/>
          <p:cNvSpPr txBox="1"/>
          <p:nvPr/>
        </p:nvSpPr>
        <p:spPr>
          <a:xfrm>
            <a:off x="10821550" y="10058937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8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42" name="object 142"/>
          <p:cNvSpPr txBox="1"/>
          <p:nvPr/>
        </p:nvSpPr>
        <p:spPr>
          <a:xfrm>
            <a:off x="7315646" y="1005747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5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43" name="object 143"/>
          <p:cNvSpPr txBox="1"/>
          <p:nvPr/>
        </p:nvSpPr>
        <p:spPr>
          <a:xfrm>
            <a:off x="3815607" y="1005747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2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44" name="object 144"/>
          <p:cNvSpPr txBox="1"/>
          <p:nvPr/>
        </p:nvSpPr>
        <p:spPr>
          <a:xfrm>
            <a:off x="2566848" y="1005747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1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45" name="object 145"/>
          <p:cNvSpPr txBox="1"/>
          <p:nvPr/>
        </p:nvSpPr>
        <p:spPr>
          <a:xfrm>
            <a:off x="16208649" y="6945840"/>
            <a:ext cx="48285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F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46" name="object 146"/>
          <p:cNvSpPr txBox="1"/>
          <p:nvPr/>
        </p:nvSpPr>
        <p:spPr>
          <a:xfrm>
            <a:off x="16207184" y="5650914"/>
            <a:ext cx="5104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E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47" name="object 147"/>
          <p:cNvSpPr txBox="1"/>
          <p:nvPr/>
        </p:nvSpPr>
        <p:spPr>
          <a:xfrm>
            <a:off x="16196923" y="8158688"/>
            <a:ext cx="71738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G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48" name="object 148"/>
          <p:cNvSpPr txBox="1"/>
          <p:nvPr/>
        </p:nvSpPr>
        <p:spPr>
          <a:xfrm>
            <a:off x="16216709" y="9430896"/>
            <a:ext cx="60701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H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49" name="object 149"/>
          <p:cNvSpPr txBox="1"/>
          <p:nvPr/>
        </p:nvSpPr>
        <p:spPr>
          <a:xfrm>
            <a:off x="2009163" y="701320"/>
            <a:ext cx="63460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A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50" name="object 150"/>
          <p:cNvSpPr txBox="1"/>
          <p:nvPr/>
        </p:nvSpPr>
        <p:spPr>
          <a:xfrm>
            <a:off x="2009163" y="1909771"/>
            <a:ext cx="53343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B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51" name="object 151"/>
          <p:cNvSpPr txBox="1"/>
          <p:nvPr/>
        </p:nvSpPr>
        <p:spPr>
          <a:xfrm>
            <a:off x="2004766" y="3063992"/>
            <a:ext cx="68519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C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52" name="object 152"/>
          <p:cNvSpPr txBox="1"/>
          <p:nvPr/>
        </p:nvSpPr>
        <p:spPr>
          <a:xfrm>
            <a:off x="2004766" y="4378705"/>
            <a:ext cx="64380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D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53" name="object 153"/>
          <p:cNvSpPr txBox="1"/>
          <p:nvPr/>
        </p:nvSpPr>
        <p:spPr>
          <a:xfrm>
            <a:off x="2014293" y="6945840"/>
            <a:ext cx="48285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F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54" name="object 154"/>
          <p:cNvSpPr txBox="1"/>
          <p:nvPr/>
        </p:nvSpPr>
        <p:spPr>
          <a:xfrm>
            <a:off x="2012828" y="5650914"/>
            <a:ext cx="5104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E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55" name="object 155"/>
          <p:cNvSpPr txBox="1"/>
          <p:nvPr/>
        </p:nvSpPr>
        <p:spPr>
          <a:xfrm>
            <a:off x="2002568" y="8158688"/>
            <a:ext cx="71738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G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56" name="object 156"/>
          <p:cNvSpPr txBox="1"/>
          <p:nvPr/>
        </p:nvSpPr>
        <p:spPr>
          <a:xfrm>
            <a:off x="2022354" y="9430896"/>
            <a:ext cx="60701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H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57" name="object 157"/>
          <p:cNvSpPr txBox="1"/>
          <p:nvPr/>
        </p:nvSpPr>
        <p:spPr>
          <a:xfrm>
            <a:off x="15562284" y="117981"/>
            <a:ext cx="8507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18" dirty="0">
                <a:latin typeface="Century Gothic"/>
                <a:cs typeface="Century Gothic"/>
              </a:rPr>
              <a:t>12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58" name="object 158"/>
          <p:cNvSpPr txBox="1"/>
          <p:nvPr/>
        </p:nvSpPr>
        <p:spPr>
          <a:xfrm>
            <a:off x="14365561" y="117981"/>
            <a:ext cx="8507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18" dirty="0">
                <a:latin typeface="Century Gothic"/>
                <a:cs typeface="Century Gothic"/>
              </a:rPr>
              <a:t>11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59" name="object 159"/>
          <p:cNvSpPr txBox="1"/>
          <p:nvPr/>
        </p:nvSpPr>
        <p:spPr>
          <a:xfrm>
            <a:off x="13161507" y="117981"/>
            <a:ext cx="8507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18" dirty="0">
                <a:latin typeface="Century Gothic"/>
                <a:cs typeface="Century Gothic"/>
              </a:rPr>
              <a:t>10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60" name="object 160"/>
          <p:cNvSpPr txBox="1"/>
          <p:nvPr/>
        </p:nvSpPr>
        <p:spPr>
          <a:xfrm>
            <a:off x="12007284" y="1179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9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61" name="object 161"/>
          <p:cNvSpPr txBox="1"/>
          <p:nvPr/>
        </p:nvSpPr>
        <p:spPr>
          <a:xfrm>
            <a:off x="10821550" y="1179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8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62" name="object 162"/>
          <p:cNvSpPr txBox="1"/>
          <p:nvPr/>
        </p:nvSpPr>
        <p:spPr>
          <a:xfrm>
            <a:off x="9666599" y="1179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7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63" name="object 163"/>
          <p:cNvSpPr txBox="1"/>
          <p:nvPr/>
        </p:nvSpPr>
        <p:spPr>
          <a:xfrm>
            <a:off x="8519702" y="1157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6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64" name="object 164"/>
          <p:cNvSpPr txBox="1"/>
          <p:nvPr/>
        </p:nvSpPr>
        <p:spPr>
          <a:xfrm>
            <a:off x="7315646" y="1157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5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65" name="object 165"/>
          <p:cNvSpPr txBox="1"/>
          <p:nvPr/>
        </p:nvSpPr>
        <p:spPr>
          <a:xfrm>
            <a:off x="6148236" y="1157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4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66" name="object 166"/>
          <p:cNvSpPr txBox="1"/>
          <p:nvPr/>
        </p:nvSpPr>
        <p:spPr>
          <a:xfrm>
            <a:off x="4963233" y="1157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3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67" name="object 167"/>
          <p:cNvSpPr txBox="1"/>
          <p:nvPr/>
        </p:nvSpPr>
        <p:spPr>
          <a:xfrm>
            <a:off x="3815607" y="1157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2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68" name="object 168"/>
          <p:cNvSpPr txBox="1"/>
          <p:nvPr/>
        </p:nvSpPr>
        <p:spPr>
          <a:xfrm>
            <a:off x="2566848" y="1157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1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69" name="object 169"/>
          <p:cNvSpPr txBox="1"/>
          <p:nvPr/>
        </p:nvSpPr>
        <p:spPr>
          <a:xfrm>
            <a:off x="16190366" y="211441"/>
            <a:ext cx="72456" cy="523317"/>
          </a:xfrm>
          <a:prstGeom prst="rect">
            <a:avLst/>
          </a:prstGeom>
        </p:spPr>
        <p:txBody>
          <a:bodyPr vert="vert270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dirty="0">
                <a:latin typeface="Century Gothic"/>
                <a:cs typeface="Century Gothic"/>
              </a:rPr>
              <a:t>Copyright</a:t>
            </a:r>
            <a:r>
              <a:rPr sz="471" spc="7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©</a:t>
            </a:r>
            <a:r>
              <a:rPr sz="471" spc="11" dirty="0">
                <a:latin typeface="Century Gothic"/>
                <a:cs typeface="Century Gothic"/>
              </a:rPr>
              <a:t> </a:t>
            </a:r>
            <a:r>
              <a:rPr sz="471" spc="-14" dirty="0">
                <a:latin typeface="Century Gothic"/>
                <a:cs typeface="Century Gothic"/>
              </a:rPr>
              <a:t>2021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70" name="object 170"/>
          <p:cNvSpPr txBox="1"/>
          <p:nvPr/>
        </p:nvSpPr>
        <p:spPr>
          <a:xfrm>
            <a:off x="12951913" y="9662096"/>
            <a:ext cx="1670200" cy="127489"/>
          </a:xfrm>
          <a:prstGeom prst="rect">
            <a:avLst/>
          </a:prstGeom>
        </p:spPr>
        <p:txBody>
          <a:bodyPr vert="horz" wrap="square" lIns="0" tIns="11956" rIns="0" bIns="0" rtlCol="0">
            <a:spAutoFit/>
          </a:bodyPr>
          <a:lstStyle/>
          <a:p>
            <a:pPr marR="3679" algn="r">
              <a:lnSpc>
                <a:spcPts val="369"/>
              </a:lnSpc>
              <a:spcBef>
                <a:spcPts val="94"/>
              </a:spcBef>
            </a:pPr>
            <a:r>
              <a:rPr sz="362" spc="-7" dirty="0">
                <a:latin typeface="Century Gothic"/>
                <a:cs typeface="Century Gothic"/>
              </a:rPr>
              <a:t>Scale:</a:t>
            </a:r>
            <a:endParaRPr sz="362">
              <a:latin typeface="Century Gothic"/>
              <a:cs typeface="Century Gothic"/>
            </a:endParaRPr>
          </a:p>
          <a:p>
            <a:pPr marL="9197">
              <a:lnSpc>
                <a:spcPts val="500"/>
              </a:lnSpc>
            </a:pPr>
            <a:r>
              <a:rPr sz="471" dirty="0">
                <a:latin typeface="Century Gothic"/>
                <a:cs typeface="Century Gothic"/>
              </a:rPr>
              <a:t>1.</a:t>
            </a:r>
            <a:r>
              <a:rPr sz="471" spc="65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THIS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DRAWING</a:t>
            </a:r>
            <a:r>
              <a:rPr sz="471" spc="7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IS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TO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BE READ IN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spc="-7" dirty="0">
                <a:latin typeface="Century Gothic"/>
                <a:cs typeface="Century Gothic"/>
              </a:rPr>
              <a:t>CONJUNCTION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71" name="object 171"/>
          <p:cNvSpPr txBox="1"/>
          <p:nvPr/>
        </p:nvSpPr>
        <p:spPr>
          <a:xfrm>
            <a:off x="3504155" y="9618659"/>
            <a:ext cx="589536" cy="355682"/>
          </a:xfrm>
          <a:prstGeom prst="rect">
            <a:avLst/>
          </a:prstGeom>
        </p:spPr>
        <p:txBody>
          <a:bodyPr vert="horz" wrap="square" lIns="0" tIns="7818" rIns="0" bIns="0" rtlCol="0">
            <a:spAutoFit/>
          </a:bodyPr>
          <a:lstStyle/>
          <a:p>
            <a:pPr marL="9197" marR="183026">
              <a:lnSpc>
                <a:spcPct val="108200"/>
              </a:lnSpc>
              <a:spcBef>
                <a:spcPts val="62"/>
              </a:spcBef>
            </a:pPr>
            <a:r>
              <a:rPr sz="362" dirty="0">
                <a:latin typeface="Century Gothic"/>
                <a:cs typeface="Century Gothic"/>
              </a:rPr>
              <a:t>Erith</a:t>
            </a:r>
            <a:r>
              <a:rPr sz="362" spc="43" dirty="0">
                <a:latin typeface="Century Gothic"/>
                <a:cs typeface="Century Gothic"/>
              </a:rPr>
              <a:t> </a:t>
            </a:r>
            <a:r>
              <a:rPr sz="362" spc="-7" dirty="0">
                <a:latin typeface="Century Gothic"/>
                <a:cs typeface="Century Gothic"/>
              </a:rPr>
              <a:t>Contractors</a:t>
            </a:r>
            <a:r>
              <a:rPr sz="362" spc="362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Queen</a:t>
            </a:r>
            <a:r>
              <a:rPr sz="362" spc="76" dirty="0">
                <a:latin typeface="Century Gothic"/>
                <a:cs typeface="Century Gothic"/>
              </a:rPr>
              <a:t> </a:t>
            </a:r>
            <a:r>
              <a:rPr sz="362" spc="-7" dirty="0">
                <a:latin typeface="Century Gothic"/>
                <a:cs typeface="Century Gothic"/>
              </a:rPr>
              <a:t>Street</a:t>
            </a:r>
            <a:r>
              <a:rPr sz="362" spc="362" dirty="0">
                <a:latin typeface="Century Gothic"/>
                <a:cs typeface="Century Gothic"/>
              </a:rPr>
              <a:t> </a:t>
            </a:r>
            <a:r>
              <a:rPr sz="362" spc="-7" dirty="0">
                <a:latin typeface="Century Gothic"/>
                <a:cs typeface="Century Gothic"/>
              </a:rPr>
              <a:t>Erith</a:t>
            </a:r>
            <a:endParaRPr sz="362">
              <a:latin typeface="Century Gothic"/>
              <a:cs typeface="Century Gothic"/>
            </a:endParaRPr>
          </a:p>
          <a:p>
            <a:pPr marL="9197">
              <a:spcBef>
                <a:spcPts val="33"/>
              </a:spcBef>
            </a:pPr>
            <a:r>
              <a:rPr sz="362" dirty="0">
                <a:latin typeface="Century Gothic"/>
                <a:cs typeface="Century Gothic"/>
              </a:rPr>
              <a:t>Kent</a:t>
            </a:r>
            <a:r>
              <a:rPr sz="362" spc="25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DA8</a:t>
            </a:r>
            <a:r>
              <a:rPr sz="362" spc="36" dirty="0">
                <a:latin typeface="Century Gothic"/>
                <a:cs typeface="Century Gothic"/>
              </a:rPr>
              <a:t> </a:t>
            </a:r>
            <a:r>
              <a:rPr sz="362" spc="-18" dirty="0">
                <a:latin typeface="Century Gothic"/>
                <a:cs typeface="Century Gothic"/>
              </a:rPr>
              <a:t>1RP</a:t>
            </a:r>
            <a:endParaRPr sz="362">
              <a:latin typeface="Century Gothic"/>
              <a:cs typeface="Century Gothic"/>
            </a:endParaRPr>
          </a:p>
          <a:p>
            <a:pPr marL="9197">
              <a:spcBef>
                <a:spcPts val="33"/>
              </a:spcBef>
            </a:pPr>
            <a:r>
              <a:rPr sz="362" dirty="0">
                <a:latin typeface="Century Gothic"/>
                <a:cs typeface="Century Gothic"/>
              </a:rPr>
              <a:t>Tel:</a:t>
            </a:r>
            <a:r>
              <a:rPr sz="362" spc="40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+44</a:t>
            </a:r>
            <a:r>
              <a:rPr sz="362" spc="51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(0)370</a:t>
            </a:r>
            <a:r>
              <a:rPr sz="362" spc="54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950</a:t>
            </a:r>
            <a:r>
              <a:rPr sz="362" spc="58" dirty="0">
                <a:latin typeface="Century Gothic"/>
                <a:cs typeface="Century Gothic"/>
              </a:rPr>
              <a:t> </a:t>
            </a:r>
            <a:r>
              <a:rPr sz="362" spc="-14" dirty="0">
                <a:latin typeface="Century Gothic"/>
                <a:cs typeface="Century Gothic"/>
              </a:rPr>
              <a:t>8800</a:t>
            </a:r>
            <a:endParaRPr sz="362">
              <a:latin typeface="Century Gothic"/>
              <a:cs typeface="Century Gothic"/>
            </a:endParaRPr>
          </a:p>
          <a:p>
            <a:pPr marL="9197">
              <a:spcBef>
                <a:spcPts val="40"/>
              </a:spcBef>
            </a:pPr>
            <a:r>
              <a:rPr sz="362" dirty="0">
                <a:latin typeface="Century Gothic"/>
                <a:cs typeface="Century Gothic"/>
              </a:rPr>
              <a:t>Fax:</a:t>
            </a:r>
            <a:r>
              <a:rPr sz="362" spc="43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+44</a:t>
            </a:r>
            <a:r>
              <a:rPr sz="362" spc="58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(0)370</a:t>
            </a:r>
            <a:r>
              <a:rPr sz="362" spc="54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950</a:t>
            </a:r>
            <a:r>
              <a:rPr sz="362" spc="62" dirty="0">
                <a:latin typeface="Century Gothic"/>
                <a:cs typeface="Century Gothic"/>
              </a:rPr>
              <a:t> </a:t>
            </a:r>
            <a:r>
              <a:rPr sz="362" spc="-14" dirty="0">
                <a:latin typeface="Century Gothic"/>
                <a:cs typeface="Century Gothic"/>
              </a:rPr>
              <a:t>8808</a:t>
            </a:r>
            <a:endParaRPr sz="362">
              <a:latin typeface="Century Gothic"/>
              <a:cs typeface="Century Gothic"/>
            </a:endParaRPr>
          </a:p>
        </p:txBody>
      </p:sp>
      <p:sp>
        <p:nvSpPr>
          <p:cNvPr id="172" name="object 172"/>
          <p:cNvSpPr txBox="1"/>
          <p:nvPr/>
        </p:nvSpPr>
        <p:spPr>
          <a:xfrm>
            <a:off x="4182031" y="9730031"/>
            <a:ext cx="445601" cy="156856"/>
          </a:xfrm>
          <a:prstGeom prst="rect">
            <a:avLst/>
          </a:prstGeom>
        </p:spPr>
        <p:txBody>
          <a:bodyPr vert="horz" wrap="square" lIns="0" tIns="11956" rIns="0" bIns="0" rtlCol="0">
            <a:spAutoFit/>
          </a:bodyPr>
          <a:lstStyle/>
          <a:p>
            <a:pPr marL="9197">
              <a:spcBef>
                <a:spcPts val="94"/>
              </a:spcBef>
            </a:pPr>
            <a:r>
              <a:rPr sz="941" b="1" spc="-7" dirty="0">
                <a:solidFill>
                  <a:srgbClr val="FEFFFF"/>
                </a:solidFill>
                <a:latin typeface="Century Gothic"/>
                <a:cs typeface="Century Gothic"/>
              </a:rPr>
              <a:t>TENDER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173" name="object 173"/>
          <p:cNvSpPr txBox="1"/>
          <p:nvPr/>
        </p:nvSpPr>
        <p:spPr>
          <a:xfrm>
            <a:off x="14634511" y="9619967"/>
            <a:ext cx="386280" cy="154663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129223" marR="3679" indent="-120485">
              <a:spcBef>
                <a:spcPts val="76"/>
              </a:spcBef>
            </a:pPr>
            <a:r>
              <a:rPr sz="471" dirty="0">
                <a:latin typeface="Century Gothic"/>
                <a:cs typeface="Century Gothic"/>
              </a:rPr>
              <a:t>As</a:t>
            </a:r>
            <a:r>
              <a:rPr sz="471" spc="-11" dirty="0">
                <a:latin typeface="Century Gothic"/>
                <a:cs typeface="Century Gothic"/>
              </a:rPr>
              <a:t> </a:t>
            </a:r>
            <a:r>
              <a:rPr sz="471" spc="-7" dirty="0">
                <a:latin typeface="Century Gothic"/>
                <a:cs typeface="Century Gothic"/>
              </a:rPr>
              <a:t>indicated</a:t>
            </a:r>
            <a:r>
              <a:rPr sz="471" spc="362" dirty="0">
                <a:latin typeface="Century Gothic"/>
                <a:cs typeface="Century Gothic"/>
              </a:rPr>
              <a:t> </a:t>
            </a:r>
            <a:r>
              <a:rPr sz="471" spc="-18" dirty="0">
                <a:latin typeface="Century Gothic"/>
                <a:cs typeface="Century Gothic"/>
              </a:rPr>
              <a:t>@A1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74" name="object 174"/>
          <p:cNvSpPr txBox="1"/>
          <p:nvPr/>
        </p:nvSpPr>
        <p:spPr>
          <a:xfrm>
            <a:off x="15927240" y="9838837"/>
            <a:ext cx="120942" cy="161565"/>
          </a:xfrm>
          <a:prstGeom prst="rect">
            <a:avLst/>
          </a:prstGeom>
        </p:spPr>
        <p:txBody>
          <a:bodyPr vert="horz" wrap="square" lIns="0" tIns="16555" rIns="0" bIns="0" rtlCol="0">
            <a:spAutoFit/>
          </a:bodyPr>
          <a:lstStyle/>
          <a:p>
            <a:pPr marL="9197">
              <a:spcBef>
                <a:spcPts val="130"/>
              </a:spcBef>
            </a:pPr>
            <a:r>
              <a:rPr sz="362" b="1" spc="-14" dirty="0">
                <a:latin typeface="Century Gothic"/>
                <a:cs typeface="Century Gothic"/>
              </a:rPr>
              <a:t>REV:</a:t>
            </a:r>
            <a:endParaRPr sz="362">
              <a:latin typeface="Century Gothic"/>
              <a:cs typeface="Century Gothic"/>
            </a:endParaRPr>
          </a:p>
          <a:p>
            <a:pPr marL="9197">
              <a:spcBef>
                <a:spcPts val="47"/>
              </a:spcBef>
            </a:pPr>
            <a:r>
              <a:rPr sz="579" b="1" spc="-18" dirty="0">
                <a:latin typeface="Century Gothic"/>
                <a:cs typeface="Century Gothic"/>
              </a:rPr>
              <a:t>P0</a:t>
            </a:r>
            <a:endParaRPr sz="579">
              <a:latin typeface="Century Gothic"/>
              <a:cs typeface="Century Gothic"/>
            </a:endParaRPr>
          </a:p>
        </p:txBody>
      </p:sp>
      <p:sp>
        <p:nvSpPr>
          <p:cNvPr id="175" name="object 175"/>
          <p:cNvSpPr txBox="1"/>
          <p:nvPr/>
        </p:nvSpPr>
        <p:spPr>
          <a:xfrm>
            <a:off x="14462220" y="9838837"/>
            <a:ext cx="687026" cy="161565"/>
          </a:xfrm>
          <a:prstGeom prst="rect">
            <a:avLst/>
          </a:prstGeom>
        </p:spPr>
        <p:txBody>
          <a:bodyPr vert="horz" wrap="square" lIns="0" tIns="16555" rIns="0" bIns="0" rtlCol="0">
            <a:spAutoFit/>
          </a:bodyPr>
          <a:lstStyle/>
          <a:p>
            <a:pPr marL="27592">
              <a:spcBef>
                <a:spcPts val="130"/>
              </a:spcBef>
            </a:pPr>
            <a:r>
              <a:rPr sz="362" b="1" dirty="0">
                <a:latin typeface="Century Gothic"/>
                <a:cs typeface="Century Gothic"/>
              </a:rPr>
              <a:t>PROJECT</a:t>
            </a:r>
            <a:r>
              <a:rPr sz="362" b="1" spc="22" dirty="0">
                <a:latin typeface="Century Gothic"/>
                <a:cs typeface="Century Gothic"/>
              </a:rPr>
              <a:t> </a:t>
            </a:r>
            <a:r>
              <a:rPr sz="362" b="1" dirty="0">
                <a:latin typeface="Century Gothic"/>
                <a:cs typeface="Century Gothic"/>
              </a:rPr>
              <a:t>NO.</a:t>
            </a:r>
            <a:r>
              <a:rPr sz="362" b="1" spc="293" dirty="0">
                <a:latin typeface="Century Gothic"/>
                <a:cs typeface="Century Gothic"/>
              </a:rPr>
              <a:t>  </a:t>
            </a:r>
            <a:r>
              <a:rPr sz="362" b="1" dirty="0">
                <a:latin typeface="Century Gothic"/>
                <a:cs typeface="Century Gothic"/>
              </a:rPr>
              <a:t>SHEET</a:t>
            </a:r>
            <a:r>
              <a:rPr sz="362" b="1" spc="22" dirty="0">
                <a:latin typeface="Century Gothic"/>
                <a:cs typeface="Century Gothic"/>
              </a:rPr>
              <a:t> </a:t>
            </a:r>
            <a:r>
              <a:rPr sz="362" b="1" spc="-18" dirty="0">
                <a:latin typeface="Century Gothic"/>
                <a:cs typeface="Century Gothic"/>
              </a:rPr>
              <a:t>NO.</a:t>
            </a:r>
            <a:endParaRPr sz="362">
              <a:latin typeface="Century Gothic"/>
              <a:cs typeface="Century Gothic"/>
            </a:endParaRPr>
          </a:p>
          <a:p>
            <a:pPr marL="30351">
              <a:spcBef>
                <a:spcPts val="47"/>
              </a:spcBef>
            </a:pPr>
            <a:r>
              <a:rPr sz="579" b="1" spc="-7" dirty="0">
                <a:latin typeface="Century Gothic"/>
                <a:cs typeface="Century Gothic"/>
              </a:rPr>
              <a:t>T25-</a:t>
            </a:r>
            <a:r>
              <a:rPr sz="579" b="1" dirty="0">
                <a:latin typeface="Century Gothic"/>
                <a:cs typeface="Century Gothic"/>
              </a:rPr>
              <a:t>0257</a:t>
            </a:r>
            <a:r>
              <a:rPr sz="579" b="1" spc="22" dirty="0">
                <a:latin typeface="Century Gothic"/>
                <a:cs typeface="Century Gothic"/>
              </a:rPr>
              <a:t> </a:t>
            </a:r>
            <a:r>
              <a:rPr sz="706" baseline="8547" dirty="0">
                <a:latin typeface="Century Gothic"/>
                <a:cs typeface="Century Gothic"/>
              </a:rPr>
              <a:t>-</a:t>
            </a:r>
            <a:r>
              <a:rPr sz="706" spc="157" baseline="8547" dirty="0">
                <a:latin typeface="Century Gothic"/>
                <a:cs typeface="Century Gothic"/>
              </a:rPr>
              <a:t> </a:t>
            </a:r>
            <a:r>
              <a:rPr sz="579" b="1" spc="-7" dirty="0">
                <a:latin typeface="Century Gothic"/>
                <a:cs typeface="Century Gothic"/>
              </a:rPr>
              <a:t>PL005</a:t>
            </a:r>
            <a:endParaRPr sz="579">
              <a:latin typeface="Century Gothic"/>
              <a:cs typeface="Century Gothic"/>
            </a:endParaRPr>
          </a:p>
        </p:txBody>
      </p:sp>
      <p:sp>
        <p:nvSpPr>
          <p:cNvPr id="176" name="object 176"/>
          <p:cNvSpPr txBox="1"/>
          <p:nvPr/>
        </p:nvSpPr>
        <p:spPr>
          <a:xfrm>
            <a:off x="15085940" y="9587499"/>
            <a:ext cx="213374" cy="201143"/>
          </a:xfrm>
          <a:prstGeom prst="rect">
            <a:avLst/>
          </a:prstGeom>
        </p:spPr>
        <p:txBody>
          <a:bodyPr vert="horz" wrap="square" lIns="0" tIns="30351" rIns="0" bIns="0" rtlCol="0">
            <a:spAutoFit/>
          </a:bodyPr>
          <a:lstStyle/>
          <a:p>
            <a:pPr marL="9197">
              <a:spcBef>
                <a:spcPts val="239"/>
              </a:spcBef>
            </a:pPr>
            <a:r>
              <a:rPr sz="362" b="1" spc="-7" dirty="0">
                <a:latin typeface="Century Gothic"/>
                <a:cs typeface="Century Gothic"/>
              </a:rPr>
              <a:t>DRAWN:</a:t>
            </a:r>
            <a:endParaRPr sz="362">
              <a:latin typeface="Century Gothic"/>
              <a:cs typeface="Century Gothic"/>
            </a:endParaRPr>
          </a:p>
          <a:p>
            <a:pPr marL="9197">
              <a:spcBef>
                <a:spcPts val="206"/>
              </a:spcBef>
            </a:pPr>
            <a:r>
              <a:rPr sz="579" b="1" spc="-18" dirty="0">
                <a:latin typeface="Century Gothic"/>
                <a:cs typeface="Century Gothic"/>
              </a:rPr>
              <a:t>EP</a:t>
            </a:r>
            <a:endParaRPr sz="579">
              <a:latin typeface="Century Gothic"/>
              <a:cs typeface="Century Gothic"/>
            </a:endParaRPr>
          </a:p>
        </p:txBody>
      </p:sp>
      <p:sp>
        <p:nvSpPr>
          <p:cNvPr id="177" name="object 177"/>
          <p:cNvSpPr txBox="1"/>
          <p:nvPr/>
        </p:nvSpPr>
        <p:spPr>
          <a:xfrm>
            <a:off x="15461154" y="9587499"/>
            <a:ext cx="259359" cy="201143"/>
          </a:xfrm>
          <a:prstGeom prst="rect">
            <a:avLst/>
          </a:prstGeom>
        </p:spPr>
        <p:txBody>
          <a:bodyPr vert="horz" wrap="square" lIns="0" tIns="30351" rIns="0" bIns="0" rtlCol="0">
            <a:spAutoFit/>
          </a:bodyPr>
          <a:lstStyle/>
          <a:p>
            <a:pPr marL="9197">
              <a:spcBef>
                <a:spcPts val="239"/>
              </a:spcBef>
            </a:pPr>
            <a:r>
              <a:rPr sz="362" b="1" spc="-7" dirty="0">
                <a:latin typeface="Century Gothic"/>
                <a:cs typeface="Century Gothic"/>
              </a:rPr>
              <a:t>CHECKED:</a:t>
            </a:r>
            <a:endParaRPr sz="362">
              <a:latin typeface="Century Gothic"/>
              <a:cs typeface="Century Gothic"/>
            </a:endParaRPr>
          </a:p>
          <a:p>
            <a:pPr marL="9197">
              <a:spcBef>
                <a:spcPts val="206"/>
              </a:spcBef>
            </a:pPr>
            <a:r>
              <a:rPr sz="579" b="1" spc="-18" dirty="0">
                <a:latin typeface="Century Gothic"/>
                <a:cs typeface="Century Gothic"/>
              </a:rPr>
              <a:t>AH</a:t>
            </a:r>
            <a:endParaRPr sz="579">
              <a:latin typeface="Century Gothic"/>
              <a:cs typeface="Century Gothic"/>
            </a:endParaRPr>
          </a:p>
        </p:txBody>
      </p:sp>
      <p:sp>
        <p:nvSpPr>
          <p:cNvPr id="178" name="object 178"/>
          <p:cNvSpPr txBox="1"/>
          <p:nvPr/>
        </p:nvSpPr>
        <p:spPr>
          <a:xfrm>
            <a:off x="15837097" y="9587499"/>
            <a:ext cx="288330" cy="201143"/>
          </a:xfrm>
          <a:prstGeom prst="rect">
            <a:avLst/>
          </a:prstGeom>
        </p:spPr>
        <p:txBody>
          <a:bodyPr vert="horz" wrap="square" lIns="0" tIns="30351" rIns="0" bIns="0" rtlCol="0">
            <a:spAutoFit/>
          </a:bodyPr>
          <a:lstStyle/>
          <a:p>
            <a:pPr marL="9197">
              <a:spcBef>
                <a:spcPts val="239"/>
              </a:spcBef>
            </a:pPr>
            <a:r>
              <a:rPr sz="362" b="1" spc="-7" dirty="0">
                <a:latin typeface="Century Gothic"/>
                <a:cs typeface="Century Gothic"/>
              </a:rPr>
              <a:t>APPROVED:</a:t>
            </a:r>
            <a:endParaRPr sz="362">
              <a:latin typeface="Century Gothic"/>
              <a:cs typeface="Century Gothic"/>
            </a:endParaRPr>
          </a:p>
          <a:p>
            <a:pPr marL="9197">
              <a:spcBef>
                <a:spcPts val="206"/>
              </a:spcBef>
            </a:pPr>
            <a:r>
              <a:rPr sz="579" b="1" spc="-18" dirty="0">
                <a:latin typeface="Century Gothic"/>
                <a:cs typeface="Century Gothic"/>
              </a:rPr>
              <a:t>GS</a:t>
            </a:r>
            <a:endParaRPr sz="579">
              <a:latin typeface="Century Gothic"/>
              <a:cs typeface="Century Gothic"/>
            </a:endParaRPr>
          </a:p>
        </p:txBody>
      </p:sp>
      <p:sp>
        <p:nvSpPr>
          <p:cNvPr id="179" name="object 179"/>
          <p:cNvSpPr txBox="1"/>
          <p:nvPr/>
        </p:nvSpPr>
        <p:spPr>
          <a:xfrm>
            <a:off x="4774164" y="9589931"/>
            <a:ext cx="2356307" cy="556082"/>
          </a:xfrm>
          <a:prstGeom prst="rect">
            <a:avLst/>
          </a:prstGeom>
        </p:spPr>
        <p:txBody>
          <a:bodyPr vert="horz" wrap="square" lIns="0" tIns="27591" rIns="0" bIns="0" rtlCol="0">
            <a:spAutoFit/>
          </a:bodyPr>
          <a:lstStyle/>
          <a:p>
            <a:pPr marL="9197">
              <a:spcBef>
                <a:spcPts val="217"/>
              </a:spcBef>
            </a:pPr>
            <a:r>
              <a:rPr sz="941" spc="-7" dirty="0">
                <a:latin typeface="Century Gothic"/>
                <a:cs typeface="Century Gothic"/>
              </a:rPr>
              <a:t>PROJECT:</a:t>
            </a:r>
            <a:endParaRPr sz="941">
              <a:latin typeface="Century Gothic"/>
              <a:cs typeface="Century Gothic"/>
            </a:endParaRPr>
          </a:p>
          <a:p>
            <a:pPr marL="9197">
              <a:spcBef>
                <a:spcPts val="188"/>
              </a:spcBef>
            </a:pPr>
            <a:r>
              <a:rPr sz="1521" b="1" dirty="0">
                <a:latin typeface="Century Gothic"/>
                <a:cs typeface="Century Gothic"/>
              </a:rPr>
              <a:t>CHANTRY</a:t>
            </a:r>
            <a:r>
              <a:rPr sz="1521" b="1" spc="-62" dirty="0">
                <a:latin typeface="Century Gothic"/>
                <a:cs typeface="Century Gothic"/>
              </a:rPr>
              <a:t> </a:t>
            </a:r>
            <a:r>
              <a:rPr sz="1521" b="1" dirty="0">
                <a:latin typeface="Century Gothic"/>
                <a:cs typeface="Century Gothic"/>
              </a:rPr>
              <a:t>CENTRE</a:t>
            </a:r>
            <a:r>
              <a:rPr sz="1521" b="1" spc="-69" dirty="0">
                <a:latin typeface="Century Gothic"/>
                <a:cs typeface="Century Gothic"/>
              </a:rPr>
              <a:t> </a:t>
            </a:r>
            <a:r>
              <a:rPr sz="1521" b="1" dirty="0">
                <a:latin typeface="Century Gothic"/>
                <a:cs typeface="Century Gothic"/>
              </a:rPr>
              <a:t>UNIT</a:t>
            </a:r>
            <a:r>
              <a:rPr sz="1521" b="1" spc="-51" dirty="0">
                <a:latin typeface="Century Gothic"/>
                <a:cs typeface="Century Gothic"/>
              </a:rPr>
              <a:t> </a:t>
            </a:r>
            <a:r>
              <a:rPr sz="1521" b="1" spc="-18" dirty="0">
                <a:latin typeface="Century Gothic"/>
                <a:cs typeface="Century Gothic"/>
              </a:rPr>
              <a:t>62</a:t>
            </a:r>
            <a:endParaRPr sz="1521">
              <a:latin typeface="Century Gothic"/>
              <a:cs typeface="Century Gothic"/>
            </a:endParaRPr>
          </a:p>
          <a:p>
            <a:pPr marL="198203">
              <a:spcBef>
                <a:spcPts val="398"/>
              </a:spcBef>
              <a:tabLst>
                <a:tab pos="1382820" algn="l"/>
              </a:tabLst>
            </a:pPr>
            <a:r>
              <a:rPr sz="471" spc="-36" dirty="0">
                <a:latin typeface="Century Gothic"/>
                <a:cs typeface="Century Gothic"/>
              </a:rPr>
              <a:t>3</a:t>
            </a:r>
            <a:r>
              <a:rPr sz="471" dirty="0">
                <a:latin typeface="Century Gothic"/>
                <a:cs typeface="Century Gothic"/>
              </a:rPr>
              <a:t>	</a:t>
            </a:r>
            <a:r>
              <a:rPr sz="471" spc="-36" dirty="0">
                <a:latin typeface="Century Gothic"/>
                <a:cs typeface="Century Gothic"/>
              </a:rPr>
              <a:t>4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80" name="object 180"/>
          <p:cNvSpPr txBox="1"/>
          <p:nvPr/>
        </p:nvSpPr>
        <p:spPr>
          <a:xfrm>
            <a:off x="7941483" y="9589931"/>
            <a:ext cx="2434483" cy="556082"/>
          </a:xfrm>
          <a:prstGeom prst="rect">
            <a:avLst/>
          </a:prstGeom>
        </p:spPr>
        <p:txBody>
          <a:bodyPr vert="horz" wrap="square" lIns="0" tIns="27591" rIns="0" bIns="0" rtlCol="0">
            <a:spAutoFit/>
          </a:bodyPr>
          <a:lstStyle/>
          <a:p>
            <a:pPr marL="9197">
              <a:spcBef>
                <a:spcPts val="217"/>
              </a:spcBef>
            </a:pPr>
            <a:r>
              <a:rPr sz="941" spc="-7" dirty="0">
                <a:latin typeface="Century Gothic"/>
                <a:cs typeface="Century Gothic"/>
              </a:rPr>
              <a:t>DRAWING:</a:t>
            </a:r>
            <a:endParaRPr sz="941">
              <a:latin typeface="Century Gothic"/>
              <a:cs typeface="Century Gothic"/>
            </a:endParaRPr>
          </a:p>
          <a:p>
            <a:pPr marL="9197">
              <a:spcBef>
                <a:spcPts val="188"/>
              </a:spcBef>
            </a:pPr>
            <a:r>
              <a:rPr sz="1521" b="1" dirty="0">
                <a:latin typeface="Century Gothic"/>
                <a:cs typeface="Century Gothic"/>
              </a:rPr>
              <a:t>VEHICLE</a:t>
            </a:r>
            <a:r>
              <a:rPr sz="1521" b="1" spc="-43" dirty="0">
                <a:latin typeface="Century Gothic"/>
                <a:cs typeface="Century Gothic"/>
              </a:rPr>
              <a:t> </a:t>
            </a:r>
            <a:r>
              <a:rPr sz="1521" b="1" dirty="0">
                <a:latin typeface="Century Gothic"/>
                <a:cs typeface="Century Gothic"/>
              </a:rPr>
              <a:t>ACCESS</a:t>
            </a:r>
            <a:r>
              <a:rPr sz="1521" b="1" spc="-47" dirty="0">
                <a:latin typeface="Century Gothic"/>
                <a:cs typeface="Century Gothic"/>
              </a:rPr>
              <a:t> </a:t>
            </a:r>
            <a:r>
              <a:rPr sz="1521" b="1" dirty="0">
                <a:latin typeface="Century Gothic"/>
                <a:cs typeface="Century Gothic"/>
              </a:rPr>
              <a:t>/</a:t>
            </a:r>
            <a:r>
              <a:rPr sz="1521" b="1" spc="-40" dirty="0">
                <a:latin typeface="Century Gothic"/>
                <a:cs typeface="Century Gothic"/>
              </a:rPr>
              <a:t> </a:t>
            </a:r>
            <a:r>
              <a:rPr sz="1521" b="1" spc="-7" dirty="0">
                <a:latin typeface="Century Gothic"/>
                <a:cs typeface="Century Gothic"/>
              </a:rPr>
              <a:t>EGRESS</a:t>
            </a:r>
            <a:endParaRPr sz="1521">
              <a:latin typeface="Century Gothic"/>
              <a:cs typeface="Century Gothic"/>
            </a:endParaRPr>
          </a:p>
          <a:p>
            <a:pPr marL="587250">
              <a:spcBef>
                <a:spcPts val="409"/>
              </a:spcBef>
              <a:tabLst>
                <a:tab pos="1734158" algn="l"/>
              </a:tabLst>
            </a:pPr>
            <a:r>
              <a:rPr sz="471" spc="-36" dirty="0">
                <a:latin typeface="Century Gothic"/>
                <a:cs typeface="Century Gothic"/>
              </a:rPr>
              <a:t>6</a:t>
            </a:r>
            <a:r>
              <a:rPr sz="471" dirty="0">
                <a:latin typeface="Century Gothic"/>
                <a:cs typeface="Century Gothic"/>
              </a:rPr>
              <a:t>	</a:t>
            </a:r>
            <a:r>
              <a:rPr sz="471" spc="-36" dirty="0">
                <a:latin typeface="Century Gothic"/>
                <a:cs typeface="Century Gothic"/>
              </a:rPr>
              <a:t>7</a:t>
            </a:r>
            <a:endParaRPr sz="471">
              <a:latin typeface="Century Gothic"/>
              <a:cs typeface="Century Gothic"/>
            </a:endParaRPr>
          </a:p>
        </p:txBody>
      </p:sp>
      <p:grpSp>
        <p:nvGrpSpPr>
          <p:cNvPr id="181" name="object 181"/>
          <p:cNvGrpSpPr/>
          <p:nvPr/>
        </p:nvGrpSpPr>
        <p:grpSpPr>
          <a:xfrm>
            <a:off x="12549993" y="9704254"/>
            <a:ext cx="189921" cy="273615"/>
            <a:chOff x="14755263" y="13400256"/>
            <a:chExt cx="262255" cy="377825"/>
          </a:xfrm>
        </p:grpSpPr>
        <p:sp>
          <p:nvSpPr>
            <p:cNvPr id="182" name="object 182"/>
            <p:cNvSpPr/>
            <p:nvPr/>
          </p:nvSpPr>
          <p:spPr>
            <a:xfrm>
              <a:off x="14756275" y="13401268"/>
              <a:ext cx="260350" cy="375920"/>
            </a:xfrm>
            <a:custGeom>
              <a:avLst/>
              <a:gdLst/>
              <a:ahLst/>
              <a:cxnLst/>
              <a:rect l="l" t="t" r="r" b="b"/>
              <a:pathLst>
                <a:path w="260350" h="375919">
                  <a:moveTo>
                    <a:pt x="158876" y="216557"/>
                  </a:moveTo>
                  <a:lnTo>
                    <a:pt x="217569" y="375433"/>
                  </a:lnTo>
                </a:path>
                <a:path w="260350" h="375919">
                  <a:moveTo>
                    <a:pt x="260071" y="0"/>
                  </a:moveTo>
                  <a:lnTo>
                    <a:pt x="217569" y="375433"/>
                  </a:lnTo>
                </a:path>
                <a:path w="260350" h="375919">
                  <a:moveTo>
                    <a:pt x="158876" y="216557"/>
                  </a:moveTo>
                  <a:lnTo>
                    <a:pt x="0" y="274238"/>
                  </a:lnTo>
                </a:path>
                <a:path w="260350" h="375919">
                  <a:moveTo>
                    <a:pt x="260071" y="0"/>
                  </a:moveTo>
                  <a:lnTo>
                    <a:pt x="0" y="27423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83" name="object 183"/>
            <p:cNvSpPr/>
            <p:nvPr/>
          </p:nvSpPr>
          <p:spPr>
            <a:xfrm>
              <a:off x="14923248" y="13437698"/>
              <a:ext cx="78105" cy="286385"/>
            </a:xfrm>
            <a:custGeom>
              <a:avLst/>
              <a:gdLst/>
              <a:ahLst/>
              <a:cxnLst/>
              <a:rect l="l" t="t" r="r" b="b"/>
              <a:pathLst>
                <a:path w="78105" h="286384">
                  <a:moveTo>
                    <a:pt x="77920" y="0"/>
                  </a:moveTo>
                  <a:lnTo>
                    <a:pt x="76908" y="0"/>
                  </a:lnTo>
                  <a:lnTo>
                    <a:pt x="70836" y="12143"/>
                  </a:lnTo>
                  <a:lnTo>
                    <a:pt x="69824" y="15179"/>
                  </a:lnTo>
                  <a:lnTo>
                    <a:pt x="63752" y="27322"/>
                  </a:lnTo>
                  <a:lnTo>
                    <a:pt x="62740" y="30358"/>
                  </a:lnTo>
                  <a:lnTo>
                    <a:pt x="56669" y="42501"/>
                  </a:lnTo>
                  <a:lnTo>
                    <a:pt x="55657" y="45537"/>
                  </a:lnTo>
                  <a:lnTo>
                    <a:pt x="49585" y="57681"/>
                  </a:lnTo>
                  <a:lnTo>
                    <a:pt x="48573" y="60717"/>
                  </a:lnTo>
                  <a:lnTo>
                    <a:pt x="42501" y="72860"/>
                  </a:lnTo>
                  <a:lnTo>
                    <a:pt x="41490" y="75896"/>
                  </a:lnTo>
                  <a:lnTo>
                    <a:pt x="35418" y="88039"/>
                  </a:lnTo>
                  <a:lnTo>
                    <a:pt x="34406" y="91075"/>
                  </a:lnTo>
                  <a:lnTo>
                    <a:pt x="28334" y="103219"/>
                  </a:lnTo>
                  <a:lnTo>
                    <a:pt x="27322" y="106254"/>
                  </a:lnTo>
                  <a:lnTo>
                    <a:pt x="21250" y="118398"/>
                  </a:lnTo>
                  <a:lnTo>
                    <a:pt x="20239" y="121434"/>
                  </a:lnTo>
                  <a:lnTo>
                    <a:pt x="14167" y="133577"/>
                  </a:lnTo>
                  <a:lnTo>
                    <a:pt x="13155" y="136613"/>
                  </a:lnTo>
                  <a:lnTo>
                    <a:pt x="7083" y="148756"/>
                  </a:lnTo>
                  <a:lnTo>
                    <a:pt x="6071" y="151792"/>
                  </a:lnTo>
                  <a:lnTo>
                    <a:pt x="0" y="163936"/>
                  </a:lnTo>
                  <a:lnTo>
                    <a:pt x="1011" y="164948"/>
                  </a:lnTo>
                  <a:lnTo>
                    <a:pt x="1011" y="166971"/>
                  </a:lnTo>
                  <a:lnTo>
                    <a:pt x="2023" y="166971"/>
                  </a:lnTo>
                  <a:lnTo>
                    <a:pt x="2023" y="170007"/>
                  </a:lnTo>
                  <a:lnTo>
                    <a:pt x="3035" y="170007"/>
                  </a:lnTo>
                  <a:lnTo>
                    <a:pt x="3035" y="173043"/>
                  </a:lnTo>
                  <a:lnTo>
                    <a:pt x="4047" y="173043"/>
                  </a:lnTo>
                  <a:lnTo>
                    <a:pt x="4047" y="176079"/>
                  </a:lnTo>
                  <a:lnTo>
                    <a:pt x="5059" y="176079"/>
                  </a:lnTo>
                  <a:lnTo>
                    <a:pt x="5059" y="178103"/>
                  </a:lnTo>
                  <a:lnTo>
                    <a:pt x="6071" y="178103"/>
                  </a:lnTo>
                  <a:lnTo>
                    <a:pt x="6071" y="181139"/>
                  </a:lnTo>
                  <a:lnTo>
                    <a:pt x="7083" y="181139"/>
                  </a:lnTo>
                  <a:lnTo>
                    <a:pt x="7083" y="184175"/>
                  </a:lnTo>
                  <a:lnTo>
                    <a:pt x="8095" y="184175"/>
                  </a:lnTo>
                  <a:lnTo>
                    <a:pt x="8095" y="187211"/>
                  </a:lnTo>
                  <a:lnTo>
                    <a:pt x="9107" y="187211"/>
                  </a:lnTo>
                  <a:lnTo>
                    <a:pt x="9107" y="189234"/>
                  </a:lnTo>
                  <a:lnTo>
                    <a:pt x="10119" y="189234"/>
                  </a:lnTo>
                  <a:lnTo>
                    <a:pt x="10119" y="192270"/>
                  </a:lnTo>
                  <a:lnTo>
                    <a:pt x="11131" y="192270"/>
                  </a:lnTo>
                  <a:lnTo>
                    <a:pt x="11131" y="195306"/>
                  </a:lnTo>
                  <a:lnTo>
                    <a:pt x="12143" y="195306"/>
                  </a:lnTo>
                  <a:lnTo>
                    <a:pt x="12143" y="198342"/>
                  </a:lnTo>
                  <a:lnTo>
                    <a:pt x="13155" y="198342"/>
                  </a:lnTo>
                  <a:lnTo>
                    <a:pt x="13155" y="200366"/>
                  </a:lnTo>
                  <a:lnTo>
                    <a:pt x="14167" y="200366"/>
                  </a:lnTo>
                  <a:lnTo>
                    <a:pt x="14167" y="203402"/>
                  </a:lnTo>
                  <a:lnTo>
                    <a:pt x="15179" y="203402"/>
                  </a:lnTo>
                  <a:lnTo>
                    <a:pt x="15179" y="206438"/>
                  </a:lnTo>
                  <a:lnTo>
                    <a:pt x="16191" y="206438"/>
                  </a:lnTo>
                  <a:lnTo>
                    <a:pt x="16191" y="209473"/>
                  </a:lnTo>
                  <a:lnTo>
                    <a:pt x="17203" y="209473"/>
                  </a:lnTo>
                  <a:lnTo>
                    <a:pt x="17203" y="211497"/>
                  </a:lnTo>
                  <a:lnTo>
                    <a:pt x="18215" y="211497"/>
                  </a:lnTo>
                  <a:lnTo>
                    <a:pt x="18215" y="214533"/>
                  </a:lnTo>
                  <a:lnTo>
                    <a:pt x="19227" y="214533"/>
                  </a:lnTo>
                  <a:lnTo>
                    <a:pt x="19227" y="217569"/>
                  </a:lnTo>
                  <a:lnTo>
                    <a:pt x="20239" y="217569"/>
                  </a:lnTo>
                  <a:lnTo>
                    <a:pt x="20239" y="220605"/>
                  </a:lnTo>
                  <a:lnTo>
                    <a:pt x="21250" y="220605"/>
                  </a:lnTo>
                  <a:lnTo>
                    <a:pt x="21250" y="222629"/>
                  </a:lnTo>
                  <a:lnTo>
                    <a:pt x="22262" y="222629"/>
                  </a:lnTo>
                  <a:lnTo>
                    <a:pt x="22262" y="225665"/>
                  </a:lnTo>
                  <a:lnTo>
                    <a:pt x="23274" y="225665"/>
                  </a:lnTo>
                  <a:lnTo>
                    <a:pt x="23274" y="228701"/>
                  </a:lnTo>
                  <a:lnTo>
                    <a:pt x="24286" y="228701"/>
                  </a:lnTo>
                  <a:lnTo>
                    <a:pt x="24286" y="231736"/>
                  </a:lnTo>
                  <a:lnTo>
                    <a:pt x="25298" y="231736"/>
                  </a:lnTo>
                  <a:lnTo>
                    <a:pt x="25298" y="233760"/>
                  </a:lnTo>
                  <a:lnTo>
                    <a:pt x="26310" y="233760"/>
                  </a:lnTo>
                  <a:lnTo>
                    <a:pt x="26310" y="236796"/>
                  </a:lnTo>
                  <a:lnTo>
                    <a:pt x="27322" y="236796"/>
                  </a:lnTo>
                  <a:lnTo>
                    <a:pt x="27322" y="239832"/>
                  </a:lnTo>
                  <a:lnTo>
                    <a:pt x="28334" y="239832"/>
                  </a:lnTo>
                  <a:lnTo>
                    <a:pt x="28334" y="242868"/>
                  </a:lnTo>
                  <a:lnTo>
                    <a:pt x="29346" y="242868"/>
                  </a:lnTo>
                  <a:lnTo>
                    <a:pt x="29346" y="244892"/>
                  </a:lnTo>
                  <a:lnTo>
                    <a:pt x="30358" y="244892"/>
                  </a:lnTo>
                  <a:lnTo>
                    <a:pt x="30358" y="247928"/>
                  </a:lnTo>
                  <a:lnTo>
                    <a:pt x="31370" y="247928"/>
                  </a:lnTo>
                  <a:lnTo>
                    <a:pt x="31370" y="250963"/>
                  </a:lnTo>
                  <a:lnTo>
                    <a:pt x="32382" y="250963"/>
                  </a:lnTo>
                  <a:lnTo>
                    <a:pt x="32382" y="253999"/>
                  </a:lnTo>
                  <a:lnTo>
                    <a:pt x="33394" y="253999"/>
                  </a:lnTo>
                  <a:lnTo>
                    <a:pt x="33394" y="256023"/>
                  </a:lnTo>
                  <a:lnTo>
                    <a:pt x="34406" y="256023"/>
                  </a:lnTo>
                  <a:lnTo>
                    <a:pt x="34406" y="259059"/>
                  </a:lnTo>
                  <a:lnTo>
                    <a:pt x="35418" y="259059"/>
                  </a:lnTo>
                  <a:lnTo>
                    <a:pt x="35418" y="262095"/>
                  </a:lnTo>
                  <a:lnTo>
                    <a:pt x="36430" y="262095"/>
                  </a:lnTo>
                  <a:lnTo>
                    <a:pt x="36430" y="265131"/>
                  </a:lnTo>
                  <a:lnTo>
                    <a:pt x="37442" y="265131"/>
                  </a:lnTo>
                  <a:lnTo>
                    <a:pt x="37442" y="267155"/>
                  </a:lnTo>
                  <a:lnTo>
                    <a:pt x="38454" y="267155"/>
                  </a:lnTo>
                  <a:lnTo>
                    <a:pt x="38454" y="270191"/>
                  </a:lnTo>
                  <a:lnTo>
                    <a:pt x="39466" y="270191"/>
                  </a:lnTo>
                  <a:lnTo>
                    <a:pt x="39466" y="273226"/>
                  </a:lnTo>
                  <a:lnTo>
                    <a:pt x="40478" y="273226"/>
                  </a:lnTo>
                  <a:lnTo>
                    <a:pt x="40478" y="276262"/>
                  </a:lnTo>
                  <a:lnTo>
                    <a:pt x="41490" y="276262"/>
                  </a:lnTo>
                  <a:lnTo>
                    <a:pt x="41490" y="278286"/>
                  </a:lnTo>
                  <a:lnTo>
                    <a:pt x="42501" y="278286"/>
                  </a:lnTo>
                  <a:lnTo>
                    <a:pt x="42501" y="281322"/>
                  </a:lnTo>
                  <a:lnTo>
                    <a:pt x="43513" y="281322"/>
                  </a:lnTo>
                  <a:lnTo>
                    <a:pt x="43513" y="284358"/>
                  </a:lnTo>
                  <a:lnTo>
                    <a:pt x="44525" y="284358"/>
                  </a:lnTo>
                  <a:lnTo>
                    <a:pt x="44525" y="286382"/>
                  </a:lnTo>
                  <a:lnTo>
                    <a:pt x="45537" y="278286"/>
                  </a:lnTo>
                  <a:lnTo>
                    <a:pt x="47561" y="260071"/>
                  </a:lnTo>
                  <a:lnTo>
                    <a:pt x="48573" y="251975"/>
                  </a:lnTo>
                  <a:lnTo>
                    <a:pt x="50597" y="233760"/>
                  </a:lnTo>
                  <a:lnTo>
                    <a:pt x="51609" y="225665"/>
                  </a:lnTo>
                  <a:lnTo>
                    <a:pt x="53633" y="207450"/>
                  </a:lnTo>
                  <a:lnTo>
                    <a:pt x="54645" y="199354"/>
                  </a:lnTo>
                  <a:lnTo>
                    <a:pt x="56669" y="181139"/>
                  </a:lnTo>
                  <a:lnTo>
                    <a:pt x="57681" y="173043"/>
                  </a:lnTo>
                  <a:lnTo>
                    <a:pt x="59705" y="154828"/>
                  </a:lnTo>
                  <a:lnTo>
                    <a:pt x="60717" y="146732"/>
                  </a:lnTo>
                  <a:lnTo>
                    <a:pt x="62740" y="128517"/>
                  </a:lnTo>
                  <a:lnTo>
                    <a:pt x="63752" y="120422"/>
                  </a:lnTo>
                  <a:lnTo>
                    <a:pt x="65664" y="103219"/>
                  </a:lnTo>
                  <a:lnTo>
                    <a:pt x="66788" y="94111"/>
                  </a:lnTo>
                  <a:lnTo>
                    <a:pt x="68812" y="75896"/>
                  </a:lnTo>
                  <a:lnTo>
                    <a:pt x="69824" y="67800"/>
                  </a:lnTo>
                  <a:lnTo>
                    <a:pt x="71848" y="49585"/>
                  </a:lnTo>
                  <a:lnTo>
                    <a:pt x="72860" y="41490"/>
                  </a:lnTo>
                  <a:lnTo>
                    <a:pt x="74884" y="23274"/>
                  </a:lnTo>
                  <a:lnTo>
                    <a:pt x="75896" y="15179"/>
                  </a:lnTo>
                  <a:lnTo>
                    <a:pt x="76908" y="6071"/>
                  </a:lnTo>
                  <a:lnTo>
                    <a:pt x="77920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84" name="object 184"/>
            <p:cNvSpPr/>
            <p:nvPr/>
          </p:nvSpPr>
          <p:spPr>
            <a:xfrm>
              <a:off x="14923247" y="13435674"/>
              <a:ext cx="78105" cy="289560"/>
            </a:xfrm>
            <a:custGeom>
              <a:avLst/>
              <a:gdLst/>
              <a:ahLst/>
              <a:cxnLst/>
              <a:rect l="l" t="t" r="r" b="b"/>
              <a:pathLst>
                <a:path w="78105" h="289559">
                  <a:moveTo>
                    <a:pt x="44525" y="289418"/>
                  </a:moveTo>
                  <a:lnTo>
                    <a:pt x="77920" y="0"/>
                  </a:lnTo>
                  <a:lnTo>
                    <a:pt x="0" y="166971"/>
                  </a:lnTo>
                  <a:lnTo>
                    <a:pt x="44525" y="28941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85" name="object 185"/>
            <p:cNvSpPr/>
            <p:nvPr/>
          </p:nvSpPr>
          <p:spPr>
            <a:xfrm>
              <a:off x="14839255" y="13652232"/>
              <a:ext cx="77470" cy="92710"/>
            </a:xfrm>
            <a:custGeom>
              <a:avLst/>
              <a:gdLst/>
              <a:ahLst/>
              <a:cxnLst/>
              <a:rect l="l" t="t" r="r" b="b"/>
              <a:pathLst>
                <a:path w="77469" h="92709">
                  <a:moveTo>
                    <a:pt x="33394" y="0"/>
                  </a:moveTo>
                  <a:lnTo>
                    <a:pt x="0" y="70836"/>
                  </a:lnTo>
                  <a:lnTo>
                    <a:pt x="44525" y="92087"/>
                  </a:lnTo>
                  <a:lnTo>
                    <a:pt x="76908" y="21250"/>
                  </a:lnTo>
                  <a:lnTo>
                    <a:pt x="333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186" name="object 186"/>
          <p:cNvSpPr txBox="1"/>
          <p:nvPr/>
        </p:nvSpPr>
        <p:spPr>
          <a:xfrm rot="1500000">
            <a:off x="12608219" y="9895482"/>
            <a:ext cx="61262" cy="512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91"/>
              </a:lnSpc>
            </a:pPr>
            <a:r>
              <a:rPr sz="362" spc="-36" dirty="0">
                <a:latin typeface="Arial"/>
                <a:cs typeface="Arial"/>
              </a:rPr>
              <a:t>N</a:t>
            </a:r>
            <a:endParaRPr sz="362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64465" y="24"/>
            <a:ext cx="14559071" cy="10284241"/>
            <a:chOff x="0" y="33"/>
            <a:chExt cx="20104100" cy="142011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3"/>
              <a:ext cx="4020482" cy="1420067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20482" y="33"/>
              <a:ext cx="4021494" cy="1420067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41977" y="33"/>
              <a:ext cx="4020482" cy="1420067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062459" y="33"/>
              <a:ext cx="4021494" cy="1420067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083954" y="33"/>
              <a:ext cx="4020145" cy="14200678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600153" y="8671681"/>
            <a:ext cx="1113915" cy="850826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 rot="1980000">
            <a:off x="4637944" y="8944687"/>
            <a:ext cx="940873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68"/>
              </a:lnSpc>
            </a:pPr>
            <a:r>
              <a:rPr sz="1141" baseline="5291" dirty="0">
                <a:latin typeface="Arial"/>
                <a:cs typeface="Arial"/>
              </a:rPr>
              <a:t>WATER</a:t>
            </a:r>
            <a:r>
              <a:rPr sz="1141" baseline="2645" dirty="0">
                <a:latin typeface="Arial"/>
                <a:cs typeface="Arial"/>
              </a:rPr>
              <a:t>LOO</a:t>
            </a:r>
            <a:r>
              <a:rPr sz="1141" spc="-38" baseline="2645" dirty="0">
                <a:latin typeface="Arial"/>
                <a:cs typeface="Arial"/>
              </a:rPr>
              <a:t> </a:t>
            </a:r>
            <a:r>
              <a:rPr sz="1141" spc="-11" baseline="2645" dirty="0">
                <a:latin typeface="Arial"/>
                <a:cs typeface="Arial"/>
              </a:rPr>
              <a:t>CO</a:t>
            </a:r>
            <a:r>
              <a:rPr sz="760" spc="-7" dirty="0">
                <a:latin typeface="Arial"/>
                <a:cs typeface="Arial"/>
              </a:rPr>
              <a:t>URT</a:t>
            </a:r>
            <a:endParaRPr sz="76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 rot="1980000">
            <a:off x="4592122" y="8992148"/>
            <a:ext cx="662265" cy="64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78"/>
              </a:lnSpc>
            </a:pPr>
            <a:r>
              <a:rPr sz="706" spc="-11" baseline="8547" dirty="0">
                <a:solidFill>
                  <a:srgbClr val="FF0000"/>
                </a:solidFill>
                <a:latin typeface="Arial"/>
                <a:cs typeface="Arial"/>
              </a:rPr>
              <a:t>WA</a:t>
            </a:r>
            <a:r>
              <a:rPr sz="706" spc="-11" baseline="4273" dirty="0">
                <a:solidFill>
                  <a:srgbClr val="FF0000"/>
                </a:solidFill>
                <a:latin typeface="Arial"/>
                <a:cs typeface="Arial"/>
              </a:rPr>
              <a:t>TERLOO</a:t>
            </a:r>
            <a:r>
              <a:rPr sz="706" spc="32" baseline="4273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706" spc="-11" baseline="4273" dirty="0">
                <a:solidFill>
                  <a:srgbClr val="FF0000"/>
                </a:solidFill>
                <a:latin typeface="Arial"/>
                <a:cs typeface="Arial"/>
              </a:rPr>
              <a:t>CH</a:t>
            </a:r>
            <a:r>
              <a:rPr sz="471" spc="-7" dirty="0">
                <a:solidFill>
                  <a:srgbClr val="FF0000"/>
                </a:solidFill>
                <a:latin typeface="Arial"/>
                <a:cs typeface="Arial"/>
              </a:rPr>
              <a:t>ANTRY</a:t>
            </a:r>
            <a:endParaRPr sz="471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213132" y="1700944"/>
            <a:ext cx="850276" cy="14617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80" rIns="0" bIns="0" rtlCol="0">
            <a:spAutoFit/>
          </a:bodyPr>
          <a:lstStyle/>
          <a:p>
            <a:pPr>
              <a:spcBef>
                <a:spcPts val="11"/>
              </a:spcBef>
            </a:pPr>
            <a:r>
              <a:rPr sz="941" dirty="0">
                <a:latin typeface="Century Gothic"/>
                <a:cs typeface="Century Gothic"/>
              </a:rPr>
              <a:t>SERVICE</a:t>
            </a:r>
            <a:r>
              <a:rPr sz="941" spc="76" dirty="0">
                <a:latin typeface="Century Gothic"/>
                <a:cs typeface="Century Gothic"/>
              </a:rPr>
              <a:t> </a:t>
            </a:r>
            <a:r>
              <a:rPr sz="941" spc="-14" dirty="0">
                <a:latin typeface="Century Gothic"/>
                <a:cs typeface="Century Gothic"/>
              </a:rPr>
              <a:t>YARD</a:t>
            </a:r>
            <a:endParaRPr sz="941">
              <a:latin typeface="Century Gothic"/>
              <a:cs typeface="Century Gothic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8828262" y="1415503"/>
            <a:ext cx="382141" cy="755084"/>
            <a:chOff x="9616058" y="1954617"/>
            <a:chExt cx="527685" cy="1042669"/>
          </a:xfrm>
        </p:grpSpPr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066386" y="1954617"/>
              <a:ext cx="76908" cy="76908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9618598" y="1993577"/>
              <a:ext cx="485775" cy="1001394"/>
            </a:xfrm>
            <a:custGeom>
              <a:avLst/>
              <a:gdLst/>
              <a:ahLst/>
              <a:cxnLst/>
              <a:rect l="l" t="t" r="r" b="b"/>
              <a:pathLst>
                <a:path w="485775" h="1001394">
                  <a:moveTo>
                    <a:pt x="258047" y="1000819"/>
                  </a:moveTo>
                  <a:lnTo>
                    <a:pt x="0" y="1000819"/>
                  </a:lnTo>
                </a:path>
                <a:path w="485775" h="1001394">
                  <a:moveTo>
                    <a:pt x="485736" y="0"/>
                  </a:moveTo>
                  <a:lnTo>
                    <a:pt x="258047" y="1000819"/>
                  </a:lnTo>
                </a:path>
              </a:pathLst>
            </a:custGeom>
            <a:ln w="50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8068681" y="2089348"/>
            <a:ext cx="736231" cy="14617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80" rIns="0" bIns="0" rtlCol="0">
            <a:spAutoFit/>
          </a:bodyPr>
          <a:lstStyle/>
          <a:p>
            <a:pPr>
              <a:spcBef>
                <a:spcPts val="11"/>
              </a:spcBef>
            </a:pPr>
            <a:r>
              <a:rPr sz="941" dirty="0">
                <a:latin typeface="Century Gothic"/>
                <a:cs typeface="Century Gothic"/>
              </a:rPr>
              <a:t>SUB</a:t>
            </a:r>
            <a:r>
              <a:rPr sz="941" spc="22" dirty="0">
                <a:latin typeface="Century Gothic"/>
                <a:cs typeface="Century Gothic"/>
              </a:rPr>
              <a:t> </a:t>
            </a:r>
            <a:r>
              <a:rPr sz="941" spc="-7" dirty="0">
                <a:latin typeface="Century Gothic"/>
                <a:cs typeface="Century Gothic"/>
              </a:rPr>
              <a:t>STATION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071286" y="8229779"/>
            <a:ext cx="1285760" cy="396857"/>
          </a:xfrm>
          <a:custGeom>
            <a:avLst/>
            <a:gdLst/>
            <a:ahLst/>
            <a:cxnLst/>
            <a:rect l="l" t="t" r="r" b="b"/>
            <a:pathLst>
              <a:path w="1775459" h="548004">
                <a:moveTo>
                  <a:pt x="40478" y="0"/>
                </a:moveTo>
                <a:lnTo>
                  <a:pt x="0" y="200366"/>
                </a:lnTo>
                <a:lnTo>
                  <a:pt x="1734484" y="547465"/>
                </a:lnTo>
                <a:lnTo>
                  <a:pt x="1774962" y="347099"/>
                </a:lnTo>
                <a:lnTo>
                  <a:pt x="404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17" name="object 17"/>
          <p:cNvSpPr txBox="1"/>
          <p:nvPr/>
        </p:nvSpPr>
        <p:spPr>
          <a:xfrm rot="660000">
            <a:off x="7069117" y="8372988"/>
            <a:ext cx="1287946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67"/>
              </a:lnSpc>
            </a:pPr>
            <a:r>
              <a:rPr sz="1412" baseline="4273" dirty="0">
                <a:latin typeface="Century Gothic"/>
                <a:cs typeface="Century Gothic"/>
              </a:rPr>
              <a:t>W</a:t>
            </a:r>
            <a:r>
              <a:rPr sz="1412" baseline="2136" dirty="0">
                <a:latin typeface="Century Gothic"/>
                <a:cs typeface="Century Gothic"/>
              </a:rPr>
              <a:t>AVERLEY</a:t>
            </a:r>
            <a:r>
              <a:rPr sz="1412" spc="43" baseline="2136" dirty="0">
                <a:latin typeface="Century Gothic"/>
                <a:cs typeface="Century Gothic"/>
              </a:rPr>
              <a:t> </a:t>
            </a:r>
            <a:r>
              <a:rPr sz="1412" spc="-11" baseline="2136" dirty="0">
                <a:latin typeface="Century Gothic"/>
                <a:cs typeface="Century Gothic"/>
              </a:rPr>
              <a:t>BUIL</a:t>
            </a:r>
            <a:r>
              <a:rPr sz="941" spc="-7" dirty="0">
                <a:latin typeface="Century Gothic"/>
                <a:cs typeface="Century Gothic"/>
              </a:rPr>
              <a:t>DINGS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3513676" y="7926383"/>
            <a:ext cx="135658" cy="148074"/>
          </a:xfrm>
          <a:custGeom>
            <a:avLst/>
            <a:gdLst/>
            <a:ahLst/>
            <a:cxnLst/>
            <a:rect l="l" t="t" r="r" b="b"/>
            <a:pathLst>
              <a:path w="187325" h="204470">
                <a:moveTo>
                  <a:pt x="187211" y="0"/>
                </a:moveTo>
                <a:lnTo>
                  <a:pt x="0" y="0"/>
                </a:lnTo>
                <a:lnTo>
                  <a:pt x="0" y="204414"/>
                </a:lnTo>
                <a:lnTo>
                  <a:pt x="187211" y="204414"/>
                </a:lnTo>
                <a:lnTo>
                  <a:pt x="1872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19" name="object 19"/>
          <p:cNvSpPr txBox="1"/>
          <p:nvPr/>
        </p:nvSpPr>
        <p:spPr>
          <a:xfrm>
            <a:off x="13504473" y="7915326"/>
            <a:ext cx="154512" cy="157320"/>
          </a:xfrm>
          <a:prstGeom prst="rect">
            <a:avLst/>
          </a:prstGeom>
        </p:spPr>
        <p:txBody>
          <a:bodyPr vert="horz" wrap="square" lIns="0" tIns="12416" rIns="0" bIns="0" rtlCol="0">
            <a:spAutoFit/>
          </a:bodyPr>
          <a:lstStyle/>
          <a:p>
            <a:pPr marL="9197">
              <a:spcBef>
                <a:spcPts val="98"/>
              </a:spcBef>
            </a:pPr>
            <a:r>
              <a:rPr sz="941" spc="-18" dirty="0">
                <a:latin typeface="Century Gothic"/>
                <a:cs typeface="Century Gothic"/>
              </a:rPr>
              <a:t>35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4744845" y="5726407"/>
            <a:ext cx="184862" cy="190841"/>
          </a:xfrm>
          <a:custGeom>
            <a:avLst/>
            <a:gdLst/>
            <a:ahLst/>
            <a:cxnLst/>
            <a:rect l="l" t="t" r="r" b="b"/>
            <a:pathLst>
              <a:path w="255269" h="263525">
                <a:moveTo>
                  <a:pt x="83991" y="0"/>
                </a:moveTo>
                <a:lnTo>
                  <a:pt x="0" y="187211"/>
                </a:lnTo>
                <a:lnTo>
                  <a:pt x="171019" y="263107"/>
                </a:lnTo>
                <a:lnTo>
                  <a:pt x="255011" y="76908"/>
                </a:lnTo>
                <a:lnTo>
                  <a:pt x="839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21" name="object 21"/>
          <p:cNvSpPr txBox="1"/>
          <p:nvPr/>
        </p:nvSpPr>
        <p:spPr>
          <a:xfrm rot="1440000">
            <a:off x="14743100" y="5764628"/>
            <a:ext cx="183996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67"/>
              </a:lnSpc>
            </a:pPr>
            <a:r>
              <a:rPr sz="941" spc="-18" dirty="0">
                <a:latin typeface="Century Gothic"/>
                <a:cs typeface="Century Gothic"/>
              </a:rPr>
              <a:t>37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5937175" y="6413803"/>
            <a:ext cx="481930" cy="321900"/>
          </a:xfrm>
          <a:custGeom>
            <a:avLst/>
            <a:gdLst/>
            <a:ahLst/>
            <a:cxnLst/>
            <a:rect l="l" t="t" r="r" b="b"/>
            <a:pathLst>
              <a:path w="665480" h="444500">
                <a:moveTo>
                  <a:pt x="82980" y="0"/>
                </a:moveTo>
                <a:lnTo>
                  <a:pt x="0" y="187211"/>
                </a:lnTo>
                <a:lnTo>
                  <a:pt x="581872" y="444246"/>
                </a:lnTo>
                <a:lnTo>
                  <a:pt x="664852" y="257035"/>
                </a:lnTo>
                <a:lnTo>
                  <a:pt x="829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23" name="object 23"/>
          <p:cNvSpPr txBox="1"/>
          <p:nvPr/>
        </p:nvSpPr>
        <p:spPr>
          <a:xfrm rot="1380000">
            <a:off x="15935453" y="6518958"/>
            <a:ext cx="479077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67"/>
              </a:lnSpc>
            </a:pPr>
            <a:r>
              <a:rPr sz="1412" baseline="2136" dirty="0">
                <a:latin typeface="Century Gothic"/>
                <a:cs typeface="Century Gothic"/>
              </a:rPr>
              <a:t>40</a:t>
            </a:r>
            <a:r>
              <a:rPr sz="1412" spc="-27" baseline="2136" dirty="0">
                <a:latin typeface="Century Gothic"/>
                <a:cs typeface="Century Gothic"/>
              </a:rPr>
              <a:t> </a:t>
            </a:r>
            <a:r>
              <a:rPr sz="1412" baseline="2136" dirty="0">
                <a:latin typeface="Century Gothic"/>
                <a:cs typeface="Century Gothic"/>
              </a:rPr>
              <a:t>to</a:t>
            </a:r>
            <a:r>
              <a:rPr sz="1412" spc="-27" baseline="2136" dirty="0">
                <a:latin typeface="Century Gothic"/>
                <a:cs typeface="Century Gothic"/>
              </a:rPr>
              <a:t> </a:t>
            </a:r>
            <a:r>
              <a:rPr sz="941" spc="-18" dirty="0">
                <a:latin typeface="Century Gothic"/>
                <a:cs typeface="Century Gothic"/>
              </a:rPr>
              <a:t>43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813489" y="9071078"/>
            <a:ext cx="718296" cy="14617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80" rIns="0" bIns="0" rtlCol="0">
            <a:spAutoFit/>
          </a:bodyPr>
          <a:lstStyle/>
          <a:p>
            <a:pPr>
              <a:spcBef>
                <a:spcPts val="11"/>
              </a:spcBef>
            </a:pPr>
            <a:r>
              <a:rPr sz="941" spc="-7" dirty="0">
                <a:latin typeface="Century Gothic"/>
                <a:cs typeface="Century Gothic"/>
              </a:rPr>
              <a:t>SANTANDER</a:t>
            </a:r>
            <a:endParaRPr sz="941">
              <a:latin typeface="Century Gothic"/>
              <a:cs typeface="Century Gothic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4675262" y="6710969"/>
            <a:ext cx="1027780" cy="404674"/>
            <a:chOff x="3881329" y="9266937"/>
            <a:chExt cx="1419225" cy="558800"/>
          </a:xfrm>
        </p:grpSpPr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223186" y="9266937"/>
              <a:ext cx="76908" cy="76908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3883869" y="9305897"/>
              <a:ext cx="1377315" cy="517525"/>
            </a:xfrm>
            <a:custGeom>
              <a:avLst/>
              <a:gdLst/>
              <a:ahLst/>
              <a:cxnLst/>
              <a:rect l="l" t="t" r="r" b="b"/>
              <a:pathLst>
                <a:path w="1377314" h="517525">
                  <a:moveTo>
                    <a:pt x="259059" y="517107"/>
                  </a:moveTo>
                  <a:lnTo>
                    <a:pt x="0" y="517107"/>
                  </a:lnTo>
                </a:path>
                <a:path w="1377314" h="517525">
                  <a:moveTo>
                    <a:pt x="1377265" y="0"/>
                  </a:moveTo>
                  <a:lnTo>
                    <a:pt x="259059" y="517107"/>
                  </a:lnTo>
                </a:path>
              </a:pathLst>
            </a:custGeom>
            <a:ln w="50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3872443" y="7034518"/>
            <a:ext cx="778998" cy="14617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80" rIns="0" bIns="0" rtlCol="0">
            <a:spAutoFit/>
          </a:bodyPr>
          <a:lstStyle/>
          <a:p>
            <a:pPr>
              <a:spcBef>
                <a:spcPts val="11"/>
              </a:spcBef>
            </a:pPr>
            <a:r>
              <a:rPr sz="941" dirty="0">
                <a:latin typeface="Century Gothic"/>
                <a:cs typeface="Century Gothic"/>
              </a:rPr>
              <a:t>SITE</a:t>
            </a:r>
            <a:r>
              <a:rPr sz="941" spc="29" dirty="0">
                <a:latin typeface="Century Gothic"/>
                <a:cs typeface="Century Gothic"/>
              </a:rPr>
              <a:t> </a:t>
            </a:r>
            <a:r>
              <a:rPr sz="941" spc="-7" dirty="0">
                <a:latin typeface="Century Gothic"/>
                <a:cs typeface="Century Gothic"/>
              </a:rPr>
              <a:t>WELFARE</a:t>
            </a:r>
            <a:endParaRPr sz="941">
              <a:latin typeface="Century Gothic"/>
              <a:cs typeface="Century Gothic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6799029" y="2497166"/>
            <a:ext cx="491127" cy="725654"/>
            <a:chOff x="6813964" y="3448247"/>
            <a:chExt cx="678180" cy="1002030"/>
          </a:xfrm>
        </p:grpSpPr>
        <p:pic>
          <p:nvPicPr>
            <p:cNvPr id="30" name="object 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416085" y="4373140"/>
              <a:ext cx="75896" cy="76908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6816504" y="3450787"/>
              <a:ext cx="637540" cy="961390"/>
            </a:xfrm>
            <a:custGeom>
              <a:avLst/>
              <a:gdLst/>
              <a:ahLst/>
              <a:cxnLst/>
              <a:rect l="l" t="t" r="r" b="b"/>
              <a:pathLst>
                <a:path w="637540" h="961389">
                  <a:moveTo>
                    <a:pt x="259059" y="0"/>
                  </a:moveTo>
                  <a:lnTo>
                    <a:pt x="0" y="0"/>
                  </a:lnTo>
                </a:path>
                <a:path w="637540" h="961389">
                  <a:moveTo>
                    <a:pt x="637529" y="961313"/>
                  </a:moveTo>
                  <a:lnTo>
                    <a:pt x="259059" y="0"/>
                  </a:lnTo>
                </a:path>
              </a:pathLst>
            </a:custGeom>
            <a:ln w="50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6090015" y="2419859"/>
            <a:ext cx="685647" cy="14617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80" rIns="0" bIns="0" rtlCol="0">
            <a:spAutoFit/>
          </a:bodyPr>
          <a:lstStyle/>
          <a:p>
            <a:pPr>
              <a:spcBef>
                <a:spcPts val="11"/>
              </a:spcBef>
            </a:pPr>
            <a:r>
              <a:rPr sz="941" spc="-7" dirty="0">
                <a:latin typeface="Century Gothic"/>
                <a:cs typeface="Century Gothic"/>
              </a:rPr>
              <a:t>HOARDING</a:t>
            </a:r>
            <a:endParaRPr sz="941">
              <a:latin typeface="Century Gothic"/>
              <a:cs typeface="Century Gothic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6892100" y="7275981"/>
            <a:ext cx="441463" cy="731632"/>
            <a:chOff x="6942482" y="10047141"/>
            <a:chExt cx="609600" cy="1010285"/>
          </a:xfrm>
        </p:grpSpPr>
        <p:sp>
          <p:nvSpPr>
            <p:cNvPr id="34" name="object 34"/>
            <p:cNvSpPr/>
            <p:nvPr/>
          </p:nvSpPr>
          <p:spPr>
            <a:xfrm>
              <a:off x="6942492" y="1105201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529"/>
                  </a:moveTo>
                  <a:lnTo>
                    <a:pt x="741" y="740"/>
                  </a:lnTo>
                  <a:lnTo>
                    <a:pt x="2530" y="0"/>
                  </a:lnTo>
                  <a:lnTo>
                    <a:pt x="4318" y="740"/>
                  </a:lnTo>
                  <a:lnTo>
                    <a:pt x="5059" y="2529"/>
                  </a:lnTo>
                  <a:lnTo>
                    <a:pt x="4318" y="4318"/>
                  </a:lnTo>
                  <a:lnTo>
                    <a:pt x="2530" y="5059"/>
                  </a:lnTo>
                  <a:lnTo>
                    <a:pt x="741" y="4318"/>
                  </a:lnTo>
                  <a:lnTo>
                    <a:pt x="0" y="25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35" name="object 35"/>
            <p:cNvSpPr/>
            <p:nvPr/>
          </p:nvSpPr>
          <p:spPr>
            <a:xfrm>
              <a:off x="7511715" y="10049681"/>
              <a:ext cx="37465" cy="74295"/>
            </a:xfrm>
            <a:custGeom>
              <a:avLst/>
              <a:gdLst/>
              <a:ahLst/>
              <a:cxnLst/>
              <a:rect l="l" t="t" r="r" b="b"/>
              <a:pathLst>
                <a:path w="37465" h="74295">
                  <a:moveTo>
                    <a:pt x="33394" y="0"/>
                  </a:moveTo>
                  <a:lnTo>
                    <a:pt x="0" y="65776"/>
                  </a:lnTo>
                  <a:lnTo>
                    <a:pt x="37442" y="73872"/>
                  </a:lnTo>
                  <a:lnTo>
                    <a:pt x="3339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36" name="object 36"/>
            <p:cNvSpPr/>
            <p:nvPr/>
          </p:nvSpPr>
          <p:spPr>
            <a:xfrm>
              <a:off x="6945022" y="10049681"/>
              <a:ext cx="604520" cy="1005205"/>
            </a:xfrm>
            <a:custGeom>
              <a:avLst/>
              <a:gdLst/>
              <a:ahLst/>
              <a:cxnLst/>
              <a:rect l="l" t="t" r="r" b="b"/>
              <a:pathLst>
                <a:path w="604520" h="1005204">
                  <a:moveTo>
                    <a:pt x="600087" y="0"/>
                  </a:moveTo>
                  <a:lnTo>
                    <a:pt x="566692" y="65776"/>
                  </a:lnTo>
                  <a:lnTo>
                    <a:pt x="604134" y="73872"/>
                  </a:lnTo>
                  <a:lnTo>
                    <a:pt x="600087" y="0"/>
                  </a:lnTo>
                  <a:close/>
                </a:path>
                <a:path w="604520" h="1005204">
                  <a:moveTo>
                    <a:pt x="385553" y="1004867"/>
                  </a:moveTo>
                  <a:lnTo>
                    <a:pt x="0" y="1004867"/>
                  </a:lnTo>
                </a:path>
                <a:path w="604520" h="1005204">
                  <a:moveTo>
                    <a:pt x="600087" y="0"/>
                  </a:moveTo>
                  <a:lnTo>
                    <a:pt x="385553" y="1004867"/>
                  </a:lnTo>
                </a:path>
              </a:pathLst>
            </a:custGeom>
            <a:ln w="50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5710404" y="7926383"/>
            <a:ext cx="1148723" cy="145248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60" rIns="0" bIns="0" rtlCol="0">
            <a:spAutoFit/>
          </a:bodyPr>
          <a:lstStyle/>
          <a:p>
            <a:pPr>
              <a:spcBef>
                <a:spcPts val="4"/>
              </a:spcBef>
            </a:pPr>
            <a:r>
              <a:rPr sz="941" dirty="0">
                <a:latin typeface="Century Gothic"/>
                <a:cs typeface="Century Gothic"/>
              </a:rPr>
              <a:t>GANTRY</a:t>
            </a:r>
            <a:r>
              <a:rPr sz="941" spc="58" dirty="0">
                <a:latin typeface="Century Gothic"/>
                <a:cs typeface="Century Gothic"/>
              </a:rPr>
              <a:t> </a:t>
            </a:r>
            <a:r>
              <a:rPr sz="941" dirty="0">
                <a:latin typeface="Century Gothic"/>
                <a:cs typeface="Century Gothic"/>
              </a:rPr>
              <a:t>TO</a:t>
            </a:r>
            <a:r>
              <a:rPr sz="941" spc="47" dirty="0">
                <a:latin typeface="Century Gothic"/>
                <a:cs typeface="Century Gothic"/>
              </a:rPr>
              <a:t> </a:t>
            </a:r>
            <a:r>
              <a:rPr sz="941" spc="-14" dirty="0">
                <a:latin typeface="Century Gothic"/>
                <a:cs typeface="Century Gothic"/>
              </a:rPr>
              <a:t>ALLOW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710404" y="8074416"/>
            <a:ext cx="786355" cy="145248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60" rIns="0" bIns="0" rtlCol="0">
            <a:spAutoFit/>
          </a:bodyPr>
          <a:lstStyle/>
          <a:p>
            <a:pPr>
              <a:spcBef>
                <a:spcPts val="4"/>
              </a:spcBef>
            </a:pPr>
            <a:r>
              <a:rPr sz="941" dirty="0">
                <a:latin typeface="Century Gothic"/>
                <a:cs typeface="Century Gothic"/>
              </a:rPr>
              <a:t>CARS</a:t>
            </a:r>
            <a:r>
              <a:rPr sz="941" spc="36" dirty="0">
                <a:latin typeface="Century Gothic"/>
                <a:cs typeface="Century Gothic"/>
              </a:rPr>
              <a:t> </a:t>
            </a:r>
            <a:r>
              <a:rPr sz="941" dirty="0">
                <a:latin typeface="Century Gothic"/>
                <a:cs typeface="Century Gothic"/>
              </a:rPr>
              <a:t>TO</a:t>
            </a:r>
            <a:r>
              <a:rPr sz="941" spc="43" dirty="0">
                <a:latin typeface="Century Gothic"/>
                <a:cs typeface="Century Gothic"/>
              </a:rPr>
              <a:t> </a:t>
            </a:r>
            <a:r>
              <a:rPr sz="941" spc="-18" dirty="0">
                <a:latin typeface="Century Gothic"/>
                <a:cs typeface="Century Gothic"/>
              </a:rPr>
              <a:t>THE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710404" y="8221717"/>
            <a:ext cx="587697" cy="145248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60" rIns="0" bIns="0" rtlCol="0">
            <a:spAutoFit/>
          </a:bodyPr>
          <a:lstStyle/>
          <a:p>
            <a:pPr>
              <a:spcBef>
                <a:spcPts val="4"/>
              </a:spcBef>
            </a:pPr>
            <a:r>
              <a:rPr sz="941" spc="-7" dirty="0">
                <a:latin typeface="Century Gothic"/>
                <a:cs typeface="Century Gothic"/>
              </a:rPr>
              <a:t>CARPARK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10190250" y="8056096"/>
            <a:ext cx="612989" cy="148074"/>
          </a:xfrm>
          <a:custGeom>
            <a:avLst/>
            <a:gdLst/>
            <a:ahLst/>
            <a:cxnLst/>
            <a:rect l="l" t="t" r="r" b="b"/>
            <a:pathLst>
              <a:path w="846454" h="204470">
                <a:moveTo>
                  <a:pt x="845991" y="0"/>
                </a:moveTo>
                <a:lnTo>
                  <a:pt x="0" y="0"/>
                </a:lnTo>
                <a:lnTo>
                  <a:pt x="0" y="204414"/>
                </a:lnTo>
                <a:lnTo>
                  <a:pt x="845991" y="204414"/>
                </a:lnTo>
                <a:lnTo>
                  <a:pt x="8459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41" name="object 41"/>
          <p:cNvSpPr txBox="1"/>
          <p:nvPr/>
        </p:nvSpPr>
        <p:spPr>
          <a:xfrm>
            <a:off x="10181049" y="8045241"/>
            <a:ext cx="630923" cy="156856"/>
          </a:xfrm>
          <a:prstGeom prst="rect">
            <a:avLst/>
          </a:prstGeom>
        </p:spPr>
        <p:txBody>
          <a:bodyPr vert="horz" wrap="square" lIns="0" tIns="11956" rIns="0" bIns="0" rtlCol="0">
            <a:spAutoFit/>
          </a:bodyPr>
          <a:lstStyle/>
          <a:p>
            <a:pPr marL="9197">
              <a:spcBef>
                <a:spcPts val="94"/>
              </a:spcBef>
            </a:pPr>
            <a:r>
              <a:rPr sz="941" dirty="0">
                <a:latin typeface="Century Gothic"/>
                <a:cs typeface="Century Gothic"/>
              </a:rPr>
              <a:t>CAR</a:t>
            </a:r>
            <a:r>
              <a:rPr sz="941" spc="54" dirty="0">
                <a:latin typeface="Century Gothic"/>
                <a:cs typeface="Century Gothic"/>
              </a:rPr>
              <a:t> </a:t>
            </a:r>
            <a:r>
              <a:rPr sz="941" spc="-14" dirty="0">
                <a:latin typeface="Century Gothic"/>
                <a:cs typeface="Century Gothic"/>
              </a:rPr>
              <a:t>PARK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261260" y="394510"/>
            <a:ext cx="449740" cy="97949"/>
          </a:xfrm>
          <a:prstGeom prst="rect">
            <a:avLst/>
          </a:prstGeom>
        </p:spPr>
        <p:txBody>
          <a:bodyPr vert="horz" wrap="square" lIns="0" tIns="8737" rIns="0" bIns="0" rtlCol="0">
            <a:spAutoFit/>
          </a:bodyPr>
          <a:lstStyle/>
          <a:p>
            <a:pPr marL="9197">
              <a:spcBef>
                <a:spcPts val="69"/>
              </a:spcBef>
            </a:pPr>
            <a:r>
              <a:rPr sz="579" dirty="0">
                <a:latin typeface="Century Gothic"/>
                <a:cs typeface="Century Gothic"/>
              </a:rPr>
              <a:t>KEY</a:t>
            </a:r>
            <a:r>
              <a:rPr sz="579" spc="-14" dirty="0">
                <a:latin typeface="Century Gothic"/>
                <a:cs typeface="Century Gothic"/>
              </a:rPr>
              <a:t> </a:t>
            </a:r>
            <a:r>
              <a:rPr sz="579" spc="-7" dirty="0">
                <a:latin typeface="Century Gothic"/>
                <a:cs typeface="Century Gothic"/>
              </a:rPr>
              <a:t>LEGEND</a:t>
            </a:r>
            <a:endParaRPr sz="579">
              <a:latin typeface="Century Gothic"/>
              <a:cs typeface="Century Gothic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730277" y="592127"/>
            <a:ext cx="1078365" cy="193135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dirty="0">
                <a:latin typeface="Century Gothic"/>
                <a:cs typeface="Century Gothic"/>
              </a:rPr>
              <a:t>ERITH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HOARDING </a:t>
            </a:r>
            <a:r>
              <a:rPr sz="471" spc="-14" dirty="0">
                <a:latin typeface="Century Gothic"/>
                <a:cs typeface="Century Gothic"/>
              </a:rPr>
              <a:t>LINE</a:t>
            </a:r>
            <a:endParaRPr sz="471">
              <a:latin typeface="Century Gothic"/>
              <a:cs typeface="Century Gothic"/>
            </a:endParaRPr>
          </a:p>
          <a:p>
            <a:pPr marL="9197">
              <a:spcBef>
                <a:spcPts val="348"/>
              </a:spcBef>
            </a:pPr>
            <a:r>
              <a:rPr sz="471" dirty="0">
                <a:latin typeface="Century Gothic"/>
                <a:cs typeface="Century Gothic"/>
              </a:rPr>
              <a:t>SCAFFOLD</a:t>
            </a:r>
            <a:r>
              <a:rPr sz="471" spc="-4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BASED</a:t>
            </a:r>
            <a:r>
              <a:rPr sz="471" spc="-7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AT</a:t>
            </a:r>
            <a:r>
              <a:rPr sz="471" spc="-7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GROUND</a:t>
            </a:r>
            <a:r>
              <a:rPr sz="471" spc="-7" dirty="0">
                <a:latin typeface="Century Gothic"/>
                <a:cs typeface="Century Gothic"/>
              </a:rPr>
              <a:t> </a:t>
            </a:r>
            <a:r>
              <a:rPr sz="471" spc="-14" dirty="0">
                <a:latin typeface="Century Gothic"/>
                <a:cs typeface="Century Gothic"/>
              </a:rPr>
              <a:t>LEVEL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730277" y="847155"/>
            <a:ext cx="1159759" cy="86703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dirty="0">
                <a:latin typeface="Century Gothic"/>
                <a:cs typeface="Century Gothic"/>
              </a:rPr>
              <a:t>SCAFFOLD BASED</a:t>
            </a:r>
            <a:r>
              <a:rPr sz="471" spc="-7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AT FIRST</a:t>
            </a:r>
            <a:r>
              <a:rPr sz="471" spc="-4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FLOOR</a:t>
            </a:r>
            <a:r>
              <a:rPr sz="471" spc="-4" dirty="0">
                <a:latin typeface="Century Gothic"/>
                <a:cs typeface="Century Gothic"/>
              </a:rPr>
              <a:t> </a:t>
            </a:r>
            <a:r>
              <a:rPr sz="471" spc="-14" dirty="0">
                <a:latin typeface="Century Gothic"/>
                <a:cs typeface="Century Gothic"/>
              </a:rPr>
              <a:t>LEVEL</a:t>
            </a:r>
            <a:endParaRPr sz="471">
              <a:latin typeface="Century Gothic"/>
              <a:cs typeface="Century Gothic"/>
            </a:endParaRPr>
          </a:p>
          <a:p>
            <a:pPr>
              <a:spcBef>
                <a:spcPts val="69"/>
              </a:spcBef>
            </a:pPr>
            <a:endParaRPr sz="471">
              <a:latin typeface="Century Gothic"/>
              <a:cs typeface="Century Gothic"/>
            </a:endParaRPr>
          </a:p>
          <a:p>
            <a:pPr marL="9197"/>
            <a:r>
              <a:rPr sz="471" dirty="0">
                <a:latin typeface="Century Gothic"/>
                <a:cs typeface="Century Gothic"/>
              </a:rPr>
              <a:t>SCAFFOLD</a:t>
            </a:r>
            <a:r>
              <a:rPr sz="471" spc="-7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BASED</a:t>
            </a:r>
            <a:r>
              <a:rPr sz="471" spc="-11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AT</a:t>
            </a:r>
            <a:r>
              <a:rPr sz="471" spc="-7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ROOF </a:t>
            </a:r>
            <a:r>
              <a:rPr sz="471" spc="-14" dirty="0">
                <a:latin typeface="Century Gothic"/>
                <a:cs typeface="Century Gothic"/>
              </a:rPr>
              <a:t>LEVEL</a:t>
            </a:r>
            <a:endParaRPr sz="471">
              <a:latin typeface="Century Gothic"/>
              <a:cs typeface="Century Gothic"/>
            </a:endParaRPr>
          </a:p>
          <a:p>
            <a:pPr marL="9197">
              <a:spcBef>
                <a:spcPts val="485"/>
              </a:spcBef>
            </a:pPr>
            <a:r>
              <a:rPr sz="471" dirty="0">
                <a:latin typeface="Century Gothic"/>
                <a:cs typeface="Century Gothic"/>
              </a:rPr>
              <a:t>SCAFFOLD</a:t>
            </a:r>
            <a:r>
              <a:rPr sz="471" spc="-4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BASED</a:t>
            </a:r>
            <a:r>
              <a:rPr sz="471" spc="-11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ON</a:t>
            </a:r>
            <a:r>
              <a:rPr sz="471" spc="-4" dirty="0">
                <a:latin typeface="Century Gothic"/>
                <a:cs typeface="Century Gothic"/>
              </a:rPr>
              <a:t> </a:t>
            </a:r>
            <a:r>
              <a:rPr sz="471" spc="-7" dirty="0">
                <a:latin typeface="Century Gothic"/>
                <a:cs typeface="Century Gothic"/>
              </a:rPr>
              <a:t>GANTRY</a:t>
            </a:r>
            <a:endParaRPr sz="471">
              <a:latin typeface="Century Gothic"/>
              <a:cs typeface="Century Gothic"/>
            </a:endParaRPr>
          </a:p>
          <a:p>
            <a:pPr marL="9197" marR="165552">
              <a:spcBef>
                <a:spcPts val="314"/>
              </a:spcBef>
            </a:pPr>
            <a:r>
              <a:rPr sz="471" dirty="0">
                <a:latin typeface="Century Gothic"/>
                <a:cs typeface="Century Gothic"/>
              </a:rPr>
              <a:t>GANTRY/CRASH</a:t>
            </a:r>
            <a:r>
              <a:rPr sz="471" spc="-18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DECK</a:t>
            </a:r>
            <a:r>
              <a:rPr sz="471" spc="-22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BASED</a:t>
            </a:r>
            <a:r>
              <a:rPr sz="471" spc="-25" dirty="0">
                <a:latin typeface="Century Gothic"/>
                <a:cs typeface="Century Gothic"/>
              </a:rPr>
              <a:t> </a:t>
            </a:r>
            <a:r>
              <a:rPr sz="471" spc="-18" dirty="0">
                <a:latin typeface="Century Gothic"/>
                <a:cs typeface="Century Gothic"/>
              </a:rPr>
              <a:t>FOR</a:t>
            </a:r>
            <a:r>
              <a:rPr sz="471" spc="362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CANOPY </a:t>
            </a:r>
            <a:r>
              <a:rPr sz="471" spc="-7" dirty="0">
                <a:latin typeface="Century Gothic"/>
                <a:cs typeface="Century Gothic"/>
              </a:rPr>
              <a:t>REMOVAL</a:t>
            </a:r>
            <a:endParaRPr sz="471">
              <a:latin typeface="Century Gothic"/>
              <a:cs typeface="Century Gothic"/>
            </a:endParaRPr>
          </a:p>
          <a:p>
            <a:pPr marL="9197">
              <a:spcBef>
                <a:spcPts val="206"/>
              </a:spcBef>
            </a:pPr>
            <a:r>
              <a:rPr sz="471" dirty="0">
                <a:latin typeface="Century Gothic"/>
                <a:cs typeface="Century Gothic"/>
              </a:rPr>
              <a:t>SCAFFOLD</a:t>
            </a:r>
            <a:r>
              <a:rPr sz="471" spc="-4" dirty="0">
                <a:latin typeface="Century Gothic"/>
                <a:cs typeface="Century Gothic"/>
              </a:rPr>
              <a:t> </a:t>
            </a:r>
            <a:r>
              <a:rPr sz="471" spc="-18" dirty="0">
                <a:latin typeface="Century Gothic"/>
                <a:cs typeface="Century Gothic"/>
              </a:rPr>
              <a:t>FAN</a:t>
            </a:r>
            <a:endParaRPr sz="471">
              <a:latin typeface="Century Gothic"/>
              <a:cs typeface="Century Gothic"/>
            </a:endParaRPr>
          </a:p>
          <a:p>
            <a:pPr marL="9197" marR="418939">
              <a:spcBef>
                <a:spcPts val="474"/>
              </a:spcBef>
            </a:pPr>
            <a:r>
              <a:rPr sz="471" dirty="0">
                <a:latin typeface="Century Gothic"/>
                <a:cs typeface="Century Gothic"/>
              </a:rPr>
              <a:t>DENOTES</a:t>
            </a:r>
            <a:r>
              <a:rPr sz="471" spc="7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NOISE,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DUST</a:t>
            </a:r>
            <a:r>
              <a:rPr sz="471" spc="11" dirty="0">
                <a:latin typeface="Century Gothic"/>
                <a:cs typeface="Century Gothic"/>
              </a:rPr>
              <a:t> </a:t>
            </a:r>
            <a:r>
              <a:rPr sz="471" spc="-36" dirty="0">
                <a:latin typeface="Century Gothic"/>
                <a:cs typeface="Century Gothic"/>
              </a:rPr>
              <a:t>&amp;</a:t>
            </a:r>
            <a:r>
              <a:rPr sz="471" spc="362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VIBRATION</a:t>
            </a:r>
            <a:r>
              <a:rPr sz="471" spc="14" dirty="0">
                <a:latin typeface="Century Gothic"/>
                <a:cs typeface="Century Gothic"/>
              </a:rPr>
              <a:t> </a:t>
            </a:r>
            <a:r>
              <a:rPr sz="471" spc="-7" dirty="0">
                <a:latin typeface="Century Gothic"/>
                <a:cs typeface="Century Gothic"/>
              </a:rPr>
              <a:t>MONITORING</a:t>
            </a:r>
            <a:endParaRPr sz="471">
              <a:latin typeface="Century Gothic"/>
              <a:cs typeface="Century Gothic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1863545" y="-895"/>
            <a:ext cx="14561370" cy="10285161"/>
            <a:chOff x="-1270" y="-1236"/>
            <a:chExt cx="20107275" cy="14202410"/>
          </a:xfrm>
        </p:grpSpPr>
        <p:pic>
          <p:nvPicPr>
            <p:cNvPr id="46" name="object 4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63290" y="13237335"/>
              <a:ext cx="1841751" cy="629433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3100618" y="13230248"/>
              <a:ext cx="822325" cy="641985"/>
            </a:xfrm>
            <a:custGeom>
              <a:avLst/>
              <a:gdLst/>
              <a:ahLst/>
              <a:cxnLst/>
              <a:rect l="l" t="t" r="r" b="b"/>
              <a:pathLst>
                <a:path w="822325" h="641984">
                  <a:moveTo>
                    <a:pt x="821704" y="0"/>
                  </a:moveTo>
                  <a:lnTo>
                    <a:pt x="0" y="0"/>
                  </a:lnTo>
                  <a:lnTo>
                    <a:pt x="0" y="641577"/>
                  </a:lnTo>
                  <a:lnTo>
                    <a:pt x="821704" y="641577"/>
                  </a:lnTo>
                  <a:lnTo>
                    <a:pt x="821704" y="0"/>
                  </a:lnTo>
                  <a:close/>
                </a:path>
              </a:pathLst>
            </a:custGeom>
            <a:solidFill>
              <a:srgbClr val="18509F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48" name="object 48"/>
            <p:cNvSpPr/>
            <p:nvPr/>
          </p:nvSpPr>
          <p:spPr>
            <a:xfrm>
              <a:off x="3100618" y="13230248"/>
              <a:ext cx="822325" cy="641985"/>
            </a:xfrm>
            <a:custGeom>
              <a:avLst/>
              <a:gdLst/>
              <a:ahLst/>
              <a:cxnLst/>
              <a:rect l="l" t="t" r="r" b="b"/>
              <a:pathLst>
                <a:path w="822325" h="641984">
                  <a:moveTo>
                    <a:pt x="821704" y="0"/>
                  </a:moveTo>
                  <a:lnTo>
                    <a:pt x="0" y="0"/>
                  </a:lnTo>
                  <a:lnTo>
                    <a:pt x="0" y="641577"/>
                  </a:lnTo>
                  <a:lnTo>
                    <a:pt x="821704" y="641577"/>
                  </a:lnTo>
                  <a:lnTo>
                    <a:pt x="82170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49" name="object 49"/>
            <p:cNvSpPr/>
            <p:nvPr/>
          </p:nvSpPr>
          <p:spPr>
            <a:xfrm>
              <a:off x="0" y="14199698"/>
              <a:ext cx="357505" cy="0"/>
            </a:xfrm>
            <a:custGeom>
              <a:avLst/>
              <a:gdLst/>
              <a:ahLst/>
              <a:cxnLst/>
              <a:rect l="l" t="t" r="r" b="b"/>
              <a:pathLst>
                <a:path w="357505">
                  <a:moveTo>
                    <a:pt x="35721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50" name="object 50"/>
            <p:cNvSpPr/>
            <p:nvPr/>
          </p:nvSpPr>
          <p:spPr>
            <a:xfrm>
              <a:off x="0" y="13808073"/>
              <a:ext cx="0" cy="391795"/>
            </a:xfrm>
            <a:custGeom>
              <a:avLst/>
              <a:gdLst/>
              <a:ahLst/>
              <a:cxnLst/>
              <a:rect l="l" t="t" r="r" b="b"/>
              <a:pathLst>
                <a:path h="391794">
                  <a:moveTo>
                    <a:pt x="0" y="39162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51" name="object 51"/>
            <p:cNvSpPr/>
            <p:nvPr/>
          </p:nvSpPr>
          <p:spPr>
            <a:xfrm>
              <a:off x="0" y="33"/>
              <a:ext cx="0" cy="358775"/>
            </a:xfrm>
            <a:custGeom>
              <a:avLst/>
              <a:gdLst/>
              <a:ahLst/>
              <a:cxnLst/>
              <a:rect l="l" t="t" r="r" b="b"/>
              <a:pathLst>
                <a:path h="358775">
                  <a:moveTo>
                    <a:pt x="0" y="35823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52" name="object 52"/>
            <p:cNvSpPr/>
            <p:nvPr/>
          </p:nvSpPr>
          <p:spPr>
            <a:xfrm>
              <a:off x="0" y="33"/>
              <a:ext cx="357505" cy="0"/>
            </a:xfrm>
            <a:custGeom>
              <a:avLst/>
              <a:gdLst/>
              <a:ahLst/>
              <a:cxnLst/>
              <a:rect l="l" t="t" r="r" b="b"/>
              <a:pathLst>
                <a:path w="357505">
                  <a:moveTo>
                    <a:pt x="0" y="0"/>
                  </a:moveTo>
                  <a:lnTo>
                    <a:pt x="3572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53" name="object 53"/>
            <p:cNvSpPr/>
            <p:nvPr/>
          </p:nvSpPr>
          <p:spPr>
            <a:xfrm>
              <a:off x="19746206" y="33"/>
              <a:ext cx="358775" cy="0"/>
            </a:xfrm>
            <a:custGeom>
              <a:avLst/>
              <a:gdLst/>
              <a:ahLst/>
              <a:cxnLst/>
              <a:rect l="l" t="t" r="r" b="b"/>
              <a:pathLst>
                <a:path w="358775">
                  <a:moveTo>
                    <a:pt x="0" y="0"/>
                  </a:moveTo>
                  <a:lnTo>
                    <a:pt x="35823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54" name="object 54"/>
            <p:cNvSpPr/>
            <p:nvPr/>
          </p:nvSpPr>
          <p:spPr>
            <a:xfrm>
              <a:off x="19746206" y="14199698"/>
              <a:ext cx="358775" cy="0"/>
            </a:xfrm>
            <a:custGeom>
              <a:avLst/>
              <a:gdLst/>
              <a:ahLst/>
              <a:cxnLst/>
              <a:rect l="l" t="t" r="r" b="b"/>
              <a:pathLst>
                <a:path w="358775">
                  <a:moveTo>
                    <a:pt x="35823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55" name="object 55"/>
            <p:cNvSpPr/>
            <p:nvPr/>
          </p:nvSpPr>
          <p:spPr>
            <a:xfrm>
              <a:off x="0" y="13841467"/>
              <a:ext cx="0" cy="358775"/>
            </a:xfrm>
            <a:custGeom>
              <a:avLst/>
              <a:gdLst/>
              <a:ahLst/>
              <a:cxnLst/>
              <a:rect l="l" t="t" r="r" b="b"/>
              <a:pathLst>
                <a:path h="358775">
                  <a:moveTo>
                    <a:pt x="0" y="35823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56" name="object 56"/>
            <p:cNvSpPr/>
            <p:nvPr/>
          </p:nvSpPr>
          <p:spPr>
            <a:xfrm>
              <a:off x="186199" y="174088"/>
              <a:ext cx="19716115" cy="13825855"/>
            </a:xfrm>
            <a:custGeom>
              <a:avLst/>
              <a:gdLst/>
              <a:ahLst/>
              <a:cxnLst/>
              <a:rect l="l" t="t" r="r" b="b"/>
              <a:pathLst>
                <a:path w="19716115" h="13825855">
                  <a:moveTo>
                    <a:pt x="19589354" y="13697737"/>
                  </a:moveTo>
                  <a:lnTo>
                    <a:pt x="19589354" y="9129784"/>
                  </a:lnTo>
                </a:path>
                <a:path w="19716115" h="13825855">
                  <a:moveTo>
                    <a:pt x="17199125" y="13697737"/>
                  </a:moveTo>
                  <a:lnTo>
                    <a:pt x="19589354" y="13697737"/>
                  </a:lnTo>
                </a:path>
                <a:path w="19716115" h="13825855">
                  <a:moveTo>
                    <a:pt x="19589354" y="9129784"/>
                  </a:moveTo>
                  <a:lnTo>
                    <a:pt x="19589354" y="342039"/>
                  </a:lnTo>
                  <a:lnTo>
                    <a:pt x="19589354" y="127505"/>
                  </a:lnTo>
                </a:path>
                <a:path w="19716115" h="13825855">
                  <a:moveTo>
                    <a:pt x="19589354" y="1011"/>
                  </a:moveTo>
                  <a:lnTo>
                    <a:pt x="19589354" y="127505"/>
                  </a:lnTo>
                </a:path>
                <a:path w="19716115" h="13825855">
                  <a:moveTo>
                    <a:pt x="19589354" y="5026321"/>
                  </a:moveTo>
                  <a:lnTo>
                    <a:pt x="19715848" y="5026321"/>
                  </a:lnTo>
                </a:path>
                <a:path w="19716115" h="13825855">
                  <a:moveTo>
                    <a:pt x="19589354" y="3247351"/>
                  </a:moveTo>
                  <a:lnTo>
                    <a:pt x="19715848" y="3247351"/>
                  </a:lnTo>
                </a:path>
                <a:path w="19716115" h="13825855">
                  <a:moveTo>
                    <a:pt x="19589354" y="1757759"/>
                  </a:moveTo>
                  <a:lnTo>
                    <a:pt x="19715848" y="1757759"/>
                  </a:lnTo>
                </a:path>
                <a:path w="19716115" h="13825855">
                  <a:moveTo>
                    <a:pt x="19715848" y="127505"/>
                  </a:moveTo>
                  <a:lnTo>
                    <a:pt x="19589354" y="127505"/>
                  </a:lnTo>
                </a:path>
                <a:path w="19716115" h="13825855">
                  <a:moveTo>
                    <a:pt x="19589354" y="13697737"/>
                  </a:moveTo>
                  <a:lnTo>
                    <a:pt x="126493" y="13697737"/>
                  </a:lnTo>
                  <a:lnTo>
                    <a:pt x="126493" y="127505"/>
                  </a:lnTo>
                  <a:lnTo>
                    <a:pt x="17199125" y="127505"/>
                  </a:lnTo>
                </a:path>
                <a:path w="19716115" h="13825855">
                  <a:moveTo>
                    <a:pt x="19589354" y="127505"/>
                  </a:moveTo>
                  <a:lnTo>
                    <a:pt x="19589354" y="13697737"/>
                  </a:lnTo>
                </a:path>
                <a:path w="19716115" h="13825855">
                  <a:moveTo>
                    <a:pt x="0" y="10362341"/>
                  </a:moveTo>
                  <a:lnTo>
                    <a:pt x="126493" y="10362341"/>
                  </a:lnTo>
                </a:path>
                <a:path w="19716115" h="13825855">
                  <a:moveTo>
                    <a:pt x="0" y="11978427"/>
                  </a:moveTo>
                  <a:lnTo>
                    <a:pt x="126493" y="11978427"/>
                  </a:lnTo>
                </a:path>
                <a:path w="19716115" h="13825855">
                  <a:moveTo>
                    <a:pt x="0" y="8582319"/>
                  </a:moveTo>
                  <a:lnTo>
                    <a:pt x="126493" y="8582319"/>
                  </a:lnTo>
                </a:path>
                <a:path w="19716115" h="13825855">
                  <a:moveTo>
                    <a:pt x="0" y="6803318"/>
                  </a:moveTo>
                  <a:lnTo>
                    <a:pt x="126493" y="6803318"/>
                  </a:lnTo>
                </a:path>
                <a:path w="19716115" h="13825855">
                  <a:moveTo>
                    <a:pt x="0" y="5024298"/>
                  </a:moveTo>
                  <a:lnTo>
                    <a:pt x="126493" y="5024298"/>
                  </a:lnTo>
                </a:path>
                <a:path w="19716115" h="13825855">
                  <a:moveTo>
                    <a:pt x="0" y="3245328"/>
                  </a:moveTo>
                  <a:lnTo>
                    <a:pt x="126493" y="3245328"/>
                  </a:lnTo>
                </a:path>
                <a:path w="19716115" h="13825855">
                  <a:moveTo>
                    <a:pt x="0" y="1756747"/>
                  </a:moveTo>
                  <a:lnTo>
                    <a:pt x="126493" y="1756747"/>
                  </a:lnTo>
                </a:path>
                <a:path w="19716115" h="13825855">
                  <a:moveTo>
                    <a:pt x="1707161" y="13823219"/>
                  </a:moveTo>
                  <a:lnTo>
                    <a:pt x="1707161" y="13697737"/>
                  </a:lnTo>
                </a:path>
                <a:path w="19716115" h="13825855">
                  <a:moveTo>
                    <a:pt x="3333367" y="13824231"/>
                  </a:moveTo>
                  <a:lnTo>
                    <a:pt x="3333367" y="13697737"/>
                  </a:lnTo>
                </a:path>
                <a:path w="19716115" h="13825855">
                  <a:moveTo>
                    <a:pt x="4958561" y="13824231"/>
                  </a:moveTo>
                  <a:lnTo>
                    <a:pt x="4958561" y="13697737"/>
                  </a:lnTo>
                </a:path>
                <a:path w="19716115" h="13825855">
                  <a:moveTo>
                    <a:pt x="6584767" y="13824231"/>
                  </a:moveTo>
                  <a:lnTo>
                    <a:pt x="6584767" y="13697737"/>
                  </a:lnTo>
                </a:path>
                <a:path w="19716115" h="13825855">
                  <a:moveTo>
                    <a:pt x="8209961" y="13824231"/>
                  </a:moveTo>
                  <a:lnTo>
                    <a:pt x="8209961" y="13697737"/>
                  </a:lnTo>
                </a:path>
                <a:path w="19716115" h="13825855">
                  <a:moveTo>
                    <a:pt x="9835155" y="13824231"/>
                  </a:moveTo>
                  <a:lnTo>
                    <a:pt x="9835155" y="13697737"/>
                  </a:lnTo>
                </a:path>
                <a:path w="19716115" h="13825855">
                  <a:moveTo>
                    <a:pt x="11461361" y="13824231"/>
                  </a:moveTo>
                  <a:lnTo>
                    <a:pt x="11461361" y="13697737"/>
                  </a:lnTo>
                </a:path>
                <a:path w="19716115" h="13825855">
                  <a:moveTo>
                    <a:pt x="13086555" y="13824231"/>
                  </a:moveTo>
                  <a:lnTo>
                    <a:pt x="13086555" y="13697737"/>
                  </a:lnTo>
                </a:path>
                <a:path w="19716115" h="13825855">
                  <a:moveTo>
                    <a:pt x="14712760" y="13824231"/>
                  </a:moveTo>
                  <a:lnTo>
                    <a:pt x="14712760" y="13697737"/>
                  </a:lnTo>
                </a:path>
                <a:path w="19716115" h="13825855">
                  <a:moveTo>
                    <a:pt x="16337954" y="13824231"/>
                  </a:moveTo>
                  <a:lnTo>
                    <a:pt x="16337954" y="13697737"/>
                  </a:lnTo>
                </a:path>
                <a:path w="19716115" h="13825855">
                  <a:moveTo>
                    <a:pt x="17964160" y="13825243"/>
                  </a:moveTo>
                  <a:lnTo>
                    <a:pt x="17964160" y="13697737"/>
                  </a:lnTo>
                </a:path>
                <a:path w="19716115" h="13825855">
                  <a:moveTo>
                    <a:pt x="19715848" y="13698749"/>
                  </a:moveTo>
                  <a:lnTo>
                    <a:pt x="19589354" y="13698749"/>
                  </a:lnTo>
                  <a:lnTo>
                    <a:pt x="19589354" y="13825243"/>
                  </a:lnTo>
                </a:path>
                <a:path w="19716115" h="13825855">
                  <a:moveTo>
                    <a:pt x="0" y="13697737"/>
                  </a:moveTo>
                  <a:lnTo>
                    <a:pt x="126493" y="13697737"/>
                  </a:lnTo>
                  <a:lnTo>
                    <a:pt x="126493" y="13823219"/>
                  </a:lnTo>
                </a:path>
                <a:path w="19716115" h="13825855">
                  <a:moveTo>
                    <a:pt x="126493" y="127505"/>
                  </a:moveTo>
                  <a:lnTo>
                    <a:pt x="0" y="127505"/>
                  </a:lnTo>
                </a:path>
                <a:path w="19716115" h="13825855">
                  <a:moveTo>
                    <a:pt x="1707161" y="127505"/>
                  </a:moveTo>
                  <a:lnTo>
                    <a:pt x="1707161" y="0"/>
                  </a:lnTo>
                </a:path>
                <a:path w="19716115" h="13825855">
                  <a:moveTo>
                    <a:pt x="3333367" y="127505"/>
                  </a:moveTo>
                  <a:lnTo>
                    <a:pt x="3333367" y="0"/>
                  </a:lnTo>
                </a:path>
                <a:path w="19716115" h="13825855">
                  <a:moveTo>
                    <a:pt x="4958561" y="127505"/>
                  </a:moveTo>
                  <a:lnTo>
                    <a:pt x="4958561" y="0"/>
                  </a:lnTo>
                </a:path>
                <a:path w="19716115" h="13825855">
                  <a:moveTo>
                    <a:pt x="6584767" y="127505"/>
                  </a:moveTo>
                  <a:lnTo>
                    <a:pt x="6584767" y="0"/>
                  </a:lnTo>
                </a:path>
                <a:path w="19716115" h="13825855">
                  <a:moveTo>
                    <a:pt x="8209961" y="127505"/>
                  </a:moveTo>
                  <a:lnTo>
                    <a:pt x="8209961" y="0"/>
                  </a:lnTo>
                </a:path>
                <a:path w="19716115" h="13825855">
                  <a:moveTo>
                    <a:pt x="9835155" y="127505"/>
                  </a:moveTo>
                  <a:lnTo>
                    <a:pt x="9835155" y="0"/>
                  </a:lnTo>
                </a:path>
                <a:path w="19716115" h="13825855">
                  <a:moveTo>
                    <a:pt x="11461361" y="127505"/>
                  </a:moveTo>
                  <a:lnTo>
                    <a:pt x="11461361" y="0"/>
                  </a:lnTo>
                </a:path>
                <a:path w="19716115" h="13825855">
                  <a:moveTo>
                    <a:pt x="13086555" y="127505"/>
                  </a:moveTo>
                  <a:lnTo>
                    <a:pt x="13086555" y="0"/>
                  </a:lnTo>
                </a:path>
                <a:path w="19716115" h="13825855">
                  <a:moveTo>
                    <a:pt x="14712760" y="127505"/>
                  </a:moveTo>
                  <a:lnTo>
                    <a:pt x="14712760" y="0"/>
                  </a:lnTo>
                </a:path>
                <a:path w="19716115" h="13825855">
                  <a:moveTo>
                    <a:pt x="16337954" y="127505"/>
                  </a:moveTo>
                  <a:lnTo>
                    <a:pt x="16337954" y="0"/>
                  </a:lnTo>
                </a:path>
                <a:path w="19716115" h="13825855">
                  <a:moveTo>
                    <a:pt x="17964160" y="127505"/>
                  </a:moveTo>
                  <a:lnTo>
                    <a:pt x="17964160" y="59705"/>
                  </a:lnTo>
                </a:path>
                <a:path w="19716115" h="13825855">
                  <a:moveTo>
                    <a:pt x="126493" y="0"/>
                  </a:moveTo>
                  <a:lnTo>
                    <a:pt x="126493" y="127505"/>
                  </a:lnTo>
                </a:path>
                <a:path w="19716115" h="13825855">
                  <a:moveTo>
                    <a:pt x="19589354" y="10363353"/>
                  </a:moveTo>
                  <a:lnTo>
                    <a:pt x="19715848" y="10363353"/>
                  </a:lnTo>
                </a:path>
                <a:path w="19716115" h="13825855">
                  <a:moveTo>
                    <a:pt x="19589354" y="11979439"/>
                  </a:moveTo>
                  <a:lnTo>
                    <a:pt x="19715848" y="11979439"/>
                  </a:lnTo>
                </a:path>
                <a:path w="19716115" h="13825855">
                  <a:moveTo>
                    <a:pt x="19589354" y="8584342"/>
                  </a:moveTo>
                  <a:lnTo>
                    <a:pt x="19715848" y="8584342"/>
                  </a:lnTo>
                </a:path>
                <a:path w="19716115" h="13825855">
                  <a:moveTo>
                    <a:pt x="19589354" y="6805342"/>
                  </a:moveTo>
                  <a:lnTo>
                    <a:pt x="19715848" y="6805342"/>
                  </a:lnTo>
                </a:path>
                <a:path w="19716115" h="13825855">
                  <a:moveTo>
                    <a:pt x="17199125" y="127505"/>
                  </a:moveTo>
                  <a:lnTo>
                    <a:pt x="19589354" y="12750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57" name="object 57"/>
            <p:cNvSpPr/>
            <p:nvPr/>
          </p:nvSpPr>
          <p:spPr>
            <a:xfrm>
              <a:off x="17385324" y="13230248"/>
              <a:ext cx="0" cy="641985"/>
            </a:xfrm>
            <a:custGeom>
              <a:avLst/>
              <a:gdLst/>
              <a:ahLst/>
              <a:cxnLst/>
              <a:rect l="l" t="t" r="r" b="b"/>
              <a:pathLst>
                <a:path h="641984">
                  <a:moveTo>
                    <a:pt x="0" y="0"/>
                  </a:moveTo>
                  <a:lnTo>
                    <a:pt x="0" y="641577"/>
                  </a:lnTo>
                </a:path>
              </a:pathLst>
            </a:custGeom>
            <a:ln w="404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58" name="object 58"/>
            <p:cNvSpPr/>
            <p:nvPr/>
          </p:nvSpPr>
          <p:spPr>
            <a:xfrm>
              <a:off x="17385324" y="13752415"/>
              <a:ext cx="0" cy="120014"/>
            </a:xfrm>
            <a:custGeom>
              <a:avLst/>
              <a:gdLst/>
              <a:ahLst/>
              <a:cxnLst/>
              <a:rect l="l" t="t" r="r" b="b"/>
              <a:pathLst>
                <a:path h="120015">
                  <a:moveTo>
                    <a:pt x="0" y="1194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59" name="object 59"/>
            <p:cNvSpPr/>
            <p:nvPr/>
          </p:nvSpPr>
          <p:spPr>
            <a:xfrm>
              <a:off x="17385324" y="13559134"/>
              <a:ext cx="2390775" cy="0"/>
            </a:xfrm>
            <a:custGeom>
              <a:avLst/>
              <a:gdLst/>
              <a:ahLst/>
              <a:cxnLst/>
              <a:rect l="l" t="t" r="r" b="b"/>
              <a:pathLst>
                <a:path w="2390775">
                  <a:moveTo>
                    <a:pt x="2390229" y="0"/>
                  </a:moveTo>
                  <a:lnTo>
                    <a:pt x="0" y="0"/>
                  </a:lnTo>
                </a:path>
              </a:pathLst>
            </a:custGeom>
            <a:ln w="404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60" name="object 60"/>
            <p:cNvSpPr/>
            <p:nvPr/>
          </p:nvSpPr>
          <p:spPr>
            <a:xfrm>
              <a:off x="18222208" y="13230248"/>
              <a:ext cx="1035685" cy="328930"/>
            </a:xfrm>
            <a:custGeom>
              <a:avLst/>
              <a:gdLst/>
              <a:ahLst/>
              <a:cxnLst/>
              <a:rect l="l" t="t" r="r" b="b"/>
              <a:pathLst>
                <a:path w="1035684" h="328930">
                  <a:moveTo>
                    <a:pt x="518119" y="0"/>
                  </a:moveTo>
                  <a:lnTo>
                    <a:pt x="518119" y="328884"/>
                  </a:lnTo>
                </a:path>
                <a:path w="1035684" h="328930">
                  <a:moveTo>
                    <a:pt x="1035226" y="0"/>
                  </a:moveTo>
                  <a:lnTo>
                    <a:pt x="1035226" y="328884"/>
                  </a:lnTo>
                </a:path>
                <a:path w="1035684" h="328930">
                  <a:moveTo>
                    <a:pt x="0" y="0"/>
                  </a:moveTo>
                  <a:lnTo>
                    <a:pt x="0" y="32888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61" name="object 61"/>
            <p:cNvSpPr/>
            <p:nvPr/>
          </p:nvSpPr>
          <p:spPr>
            <a:xfrm>
              <a:off x="312692" y="13230248"/>
              <a:ext cx="19463385" cy="641985"/>
            </a:xfrm>
            <a:custGeom>
              <a:avLst/>
              <a:gdLst/>
              <a:ahLst/>
              <a:cxnLst/>
              <a:rect l="l" t="t" r="r" b="b"/>
              <a:pathLst>
                <a:path w="19463385" h="641984">
                  <a:moveTo>
                    <a:pt x="19462860" y="0"/>
                  </a:moveTo>
                  <a:lnTo>
                    <a:pt x="0" y="0"/>
                  </a:lnTo>
                </a:path>
                <a:path w="19463385" h="641984">
                  <a:moveTo>
                    <a:pt x="14968784" y="0"/>
                  </a:moveTo>
                  <a:lnTo>
                    <a:pt x="14968784" y="641577"/>
                  </a:lnTo>
                </a:path>
              </a:pathLst>
            </a:custGeom>
            <a:ln w="404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62" name="object 62"/>
          <p:cNvSpPr txBox="1"/>
          <p:nvPr/>
        </p:nvSpPr>
        <p:spPr>
          <a:xfrm>
            <a:off x="12951912" y="9554155"/>
            <a:ext cx="392718" cy="156856"/>
          </a:xfrm>
          <a:prstGeom prst="rect">
            <a:avLst/>
          </a:prstGeom>
        </p:spPr>
        <p:txBody>
          <a:bodyPr vert="horz" wrap="square" lIns="0" tIns="11956" rIns="0" bIns="0" rtlCol="0">
            <a:spAutoFit/>
          </a:bodyPr>
          <a:lstStyle/>
          <a:p>
            <a:pPr marL="9197">
              <a:spcBef>
                <a:spcPts val="94"/>
              </a:spcBef>
            </a:pPr>
            <a:r>
              <a:rPr sz="941" u="sng" spc="-7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NOTES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2951912" y="9775776"/>
            <a:ext cx="1412681" cy="227583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83696" marR="3679">
              <a:spcBef>
                <a:spcPts val="80"/>
              </a:spcBef>
            </a:pPr>
            <a:r>
              <a:rPr sz="471" dirty="0">
                <a:latin typeface="Century Gothic"/>
                <a:cs typeface="Century Gothic"/>
              </a:rPr>
              <a:t>WITH</a:t>
            </a:r>
            <a:r>
              <a:rPr sz="471" spc="-7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ALL</a:t>
            </a:r>
            <a:r>
              <a:rPr sz="471" spc="-7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RELEVANT</a:t>
            </a:r>
            <a:r>
              <a:rPr sz="471" spc="-7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ARCHITECTS</a:t>
            </a:r>
            <a:r>
              <a:rPr sz="471" spc="-11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&amp;</a:t>
            </a:r>
            <a:r>
              <a:rPr sz="471" spc="-4" dirty="0">
                <a:latin typeface="Century Gothic"/>
                <a:cs typeface="Century Gothic"/>
              </a:rPr>
              <a:t> </a:t>
            </a:r>
            <a:r>
              <a:rPr sz="471" spc="-7" dirty="0">
                <a:latin typeface="Century Gothic"/>
                <a:cs typeface="Century Gothic"/>
              </a:rPr>
              <a:t>ENGINEERS</a:t>
            </a:r>
            <a:r>
              <a:rPr sz="471" spc="362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DRAWINGS</a:t>
            </a:r>
            <a:r>
              <a:rPr sz="471" spc="-11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AND</a:t>
            </a:r>
            <a:r>
              <a:rPr sz="471" spc="-7" dirty="0">
                <a:latin typeface="Century Gothic"/>
                <a:cs typeface="Century Gothic"/>
              </a:rPr>
              <a:t> SPECIFICATIONS</a:t>
            </a:r>
            <a:endParaRPr sz="471">
              <a:latin typeface="Century Gothic"/>
              <a:cs typeface="Century Gothic"/>
            </a:endParaRPr>
          </a:p>
          <a:p>
            <a:pPr marL="9197">
              <a:spcBef>
                <a:spcPts val="7"/>
              </a:spcBef>
            </a:pPr>
            <a:r>
              <a:rPr sz="471" dirty="0">
                <a:latin typeface="Century Gothic"/>
                <a:cs typeface="Century Gothic"/>
              </a:rPr>
              <a:t>2.</a:t>
            </a:r>
            <a:r>
              <a:rPr sz="471" spc="65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DO NOT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SCALE FROM</a:t>
            </a:r>
            <a:r>
              <a:rPr sz="471" spc="11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THIS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spc="-7" dirty="0">
                <a:latin typeface="Century Gothic"/>
                <a:cs typeface="Century Gothic"/>
              </a:rPr>
              <a:t>DRAWING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16204258" y="787507"/>
            <a:ext cx="63460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36" dirty="0">
                <a:latin typeface="Century Gothic"/>
                <a:cs typeface="Century Gothic"/>
              </a:rPr>
              <a:t>A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16203525" y="1909483"/>
            <a:ext cx="53343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36" dirty="0">
                <a:latin typeface="Century Gothic"/>
                <a:cs typeface="Century Gothic"/>
              </a:rPr>
              <a:t>B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16199122" y="3063992"/>
            <a:ext cx="68519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C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16199122" y="4378705"/>
            <a:ext cx="64380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D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15562284" y="10058651"/>
            <a:ext cx="85074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18" dirty="0">
                <a:latin typeface="Century Gothic"/>
                <a:cs typeface="Century Gothic"/>
              </a:rPr>
              <a:t>12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14365554" y="10058651"/>
            <a:ext cx="85074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18" dirty="0">
                <a:latin typeface="Century Gothic"/>
                <a:cs typeface="Century Gothic"/>
              </a:rPr>
              <a:t>11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13161502" y="10058651"/>
            <a:ext cx="85074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18" dirty="0">
                <a:latin typeface="Century Gothic"/>
                <a:cs typeface="Century Gothic"/>
              </a:rPr>
              <a:t>10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12007284" y="10058937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9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10821550" y="10058937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8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9666599" y="10058937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7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8519702" y="1005747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6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7315646" y="1005747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5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3815607" y="1005747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2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2566848" y="1005747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1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16208649" y="6945553"/>
            <a:ext cx="48285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36" dirty="0">
                <a:latin typeface="Century Gothic"/>
                <a:cs typeface="Century Gothic"/>
              </a:rPr>
              <a:t>F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16207184" y="5650627"/>
            <a:ext cx="51044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36" dirty="0">
                <a:latin typeface="Century Gothic"/>
                <a:cs typeface="Century Gothic"/>
              </a:rPr>
              <a:t>E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16196923" y="8158396"/>
            <a:ext cx="71738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36" dirty="0">
                <a:latin typeface="Century Gothic"/>
                <a:cs typeface="Century Gothic"/>
              </a:rPr>
              <a:t>G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16216709" y="9430896"/>
            <a:ext cx="60701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H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2009163" y="701033"/>
            <a:ext cx="63460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36" dirty="0">
                <a:latin typeface="Century Gothic"/>
                <a:cs typeface="Century Gothic"/>
              </a:rPr>
              <a:t>A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2009163" y="1909485"/>
            <a:ext cx="53343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36" dirty="0">
                <a:latin typeface="Century Gothic"/>
                <a:cs typeface="Century Gothic"/>
              </a:rPr>
              <a:t>B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2004766" y="3063992"/>
            <a:ext cx="68519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C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2004766" y="4378705"/>
            <a:ext cx="64380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D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2014293" y="6945553"/>
            <a:ext cx="48285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36" dirty="0">
                <a:latin typeface="Century Gothic"/>
                <a:cs typeface="Century Gothic"/>
              </a:rPr>
              <a:t>F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2012828" y="5650627"/>
            <a:ext cx="51044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36" dirty="0">
                <a:latin typeface="Century Gothic"/>
                <a:cs typeface="Century Gothic"/>
              </a:rPr>
              <a:t>E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2002568" y="8158396"/>
            <a:ext cx="71738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36" dirty="0">
                <a:latin typeface="Century Gothic"/>
                <a:cs typeface="Century Gothic"/>
              </a:rPr>
              <a:t>G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2022354" y="9430896"/>
            <a:ext cx="60701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H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15562284" y="117694"/>
            <a:ext cx="85074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18" dirty="0">
                <a:latin typeface="Century Gothic"/>
                <a:cs typeface="Century Gothic"/>
              </a:rPr>
              <a:t>12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14365554" y="117694"/>
            <a:ext cx="85074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18" dirty="0">
                <a:latin typeface="Century Gothic"/>
                <a:cs typeface="Century Gothic"/>
              </a:rPr>
              <a:t>11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13161502" y="117694"/>
            <a:ext cx="85074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18" dirty="0">
                <a:latin typeface="Century Gothic"/>
                <a:cs typeface="Century Gothic"/>
              </a:rPr>
              <a:t>10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12007284" y="1179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9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10821550" y="1179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8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9666599" y="1179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7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8519702" y="1157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6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7315646" y="1157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5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6148236" y="1157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4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4963233" y="1157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3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3815607" y="1157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2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2566848" y="1157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1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16190366" y="211441"/>
            <a:ext cx="72456" cy="523317"/>
          </a:xfrm>
          <a:prstGeom prst="rect">
            <a:avLst/>
          </a:prstGeom>
        </p:spPr>
        <p:txBody>
          <a:bodyPr vert="vert270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dirty="0">
                <a:latin typeface="Century Gothic"/>
                <a:cs typeface="Century Gothic"/>
              </a:rPr>
              <a:t>Copyright</a:t>
            </a:r>
            <a:r>
              <a:rPr sz="471" spc="7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©</a:t>
            </a:r>
            <a:r>
              <a:rPr sz="471" spc="11" dirty="0">
                <a:latin typeface="Century Gothic"/>
                <a:cs typeface="Century Gothic"/>
              </a:rPr>
              <a:t> </a:t>
            </a:r>
            <a:r>
              <a:rPr sz="471" spc="-14" dirty="0">
                <a:latin typeface="Century Gothic"/>
                <a:cs typeface="Century Gothic"/>
              </a:rPr>
              <a:t>2021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12951913" y="9662096"/>
            <a:ext cx="1670200" cy="127489"/>
          </a:xfrm>
          <a:prstGeom prst="rect">
            <a:avLst/>
          </a:prstGeom>
        </p:spPr>
        <p:txBody>
          <a:bodyPr vert="horz" wrap="square" lIns="0" tIns="11956" rIns="0" bIns="0" rtlCol="0">
            <a:spAutoFit/>
          </a:bodyPr>
          <a:lstStyle/>
          <a:p>
            <a:pPr marR="3679" algn="r">
              <a:lnSpc>
                <a:spcPts val="369"/>
              </a:lnSpc>
              <a:spcBef>
                <a:spcPts val="94"/>
              </a:spcBef>
            </a:pPr>
            <a:r>
              <a:rPr sz="362" spc="-7" dirty="0">
                <a:latin typeface="Century Gothic"/>
                <a:cs typeface="Century Gothic"/>
              </a:rPr>
              <a:t>Scale:</a:t>
            </a:r>
            <a:endParaRPr sz="362">
              <a:latin typeface="Century Gothic"/>
              <a:cs typeface="Century Gothic"/>
            </a:endParaRPr>
          </a:p>
          <a:p>
            <a:pPr marL="9197">
              <a:lnSpc>
                <a:spcPts val="500"/>
              </a:lnSpc>
            </a:pPr>
            <a:r>
              <a:rPr sz="471" dirty="0">
                <a:latin typeface="Century Gothic"/>
                <a:cs typeface="Century Gothic"/>
              </a:rPr>
              <a:t>1.</a:t>
            </a:r>
            <a:r>
              <a:rPr sz="471" spc="65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THIS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DRAWING</a:t>
            </a:r>
            <a:r>
              <a:rPr sz="471" spc="7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IS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TO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BE READ IN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spc="-7" dirty="0">
                <a:latin typeface="Century Gothic"/>
                <a:cs typeface="Century Gothic"/>
              </a:rPr>
              <a:t>CONJUNCTION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3504155" y="9618659"/>
            <a:ext cx="589536" cy="355682"/>
          </a:xfrm>
          <a:prstGeom prst="rect">
            <a:avLst/>
          </a:prstGeom>
        </p:spPr>
        <p:txBody>
          <a:bodyPr vert="horz" wrap="square" lIns="0" tIns="7818" rIns="0" bIns="0" rtlCol="0">
            <a:spAutoFit/>
          </a:bodyPr>
          <a:lstStyle/>
          <a:p>
            <a:pPr marL="9197" marR="183026">
              <a:lnSpc>
                <a:spcPct val="108200"/>
              </a:lnSpc>
              <a:spcBef>
                <a:spcPts val="62"/>
              </a:spcBef>
            </a:pPr>
            <a:r>
              <a:rPr sz="362" dirty="0">
                <a:latin typeface="Century Gothic"/>
                <a:cs typeface="Century Gothic"/>
              </a:rPr>
              <a:t>Erith</a:t>
            </a:r>
            <a:r>
              <a:rPr sz="362" spc="43" dirty="0">
                <a:latin typeface="Century Gothic"/>
                <a:cs typeface="Century Gothic"/>
              </a:rPr>
              <a:t> </a:t>
            </a:r>
            <a:r>
              <a:rPr sz="362" spc="-7" dirty="0">
                <a:latin typeface="Century Gothic"/>
                <a:cs typeface="Century Gothic"/>
              </a:rPr>
              <a:t>Contractors</a:t>
            </a:r>
            <a:r>
              <a:rPr sz="362" spc="362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Queen</a:t>
            </a:r>
            <a:r>
              <a:rPr sz="362" spc="76" dirty="0">
                <a:latin typeface="Century Gothic"/>
                <a:cs typeface="Century Gothic"/>
              </a:rPr>
              <a:t> </a:t>
            </a:r>
            <a:r>
              <a:rPr sz="362" spc="-7" dirty="0">
                <a:latin typeface="Century Gothic"/>
                <a:cs typeface="Century Gothic"/>
              </a:rPr>
              <a:t>Street</a:t>
            </a:r>
            <a:r>
              <a:rPr sz="362" spc="362" dirty="0">
                <a:latin typeface="Century Gothic"/>
                <a:cs typeface="Century Gothic"/>
              </a:rPr>
              <a:t> </a:t>
            </a:r>
            <a:r>
              <a:rPr sz="362" spc="-7" dirty="0">
                <a:latin typeface="Century Gothic"/>
                <a:cs typeface="Century Gothic"/>
              </a:rPr>
              <a:t>Erith</a:t>
            </a:r>
            <a:endParaRPr sz="362">
              <a:latin typeface="Century Gothic"/>
              <a:cs typeface="Century Gothic"/>
            </a:endParaRPr>
          </a:p>
          <a:p>
            <a:pPr marL="9197">
              <a:spcBef>
                <a:spcPts val="33"/>
              </a:spcBef>
            </a:pPr>
            <a:r>
              <a:rPr sz="362" dirty="0">
                <a:latin typeface="Century Gothic"/>
                <a:cs typeface="Century Gothic"/>
              </a:rPr>
              <a:t>Kent</a:t>
            </a:r>
            <a:r>
              <a:rPr sz="362" spc="25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DA8</a:t>
            </a:r>
            <a:r>
              <a:rPr sz="362" spc="36" dirty="0">
                <a:latin typeface="Century Gothic"/>
                <a:cs typeface="Century Gothic"/>
              </a:rPr>
              <a:t> </a:t>
            </a:r>
            <a:r>
              <a:rPr sz="362" spc="-18" dirty="0">
                <a:latin typeface="Century Gothic"/>
                <a:cs typeface="Century Gothic"/>
              </a:rPr>
              <a:t>1RP</a:t>
            </a:r>
            <a:endParaRPr sz="362">
              <a:latin typeface="Century Gothic"/>
              <a:cs typeface="Century Gothic"/>
            </a:endParaRPr>
          </a:p>
          <a:p>
            <a:pPr marL="9197">
              <a:spcBef>
                <a:spcPts val="33"/>
              </a:spcBef>
            </a:pPr>
            <a:r>
              <a:rPr sz="362" dirty="0">
                <a:latin typeface="Century Gothic"/>
                <a:cs typeface="Century Gothic"/>
              </a:rPr>
              <a:t>Tel:</a:t>
            </a:r>
            <a:r>
              <a:rPr sz="362" spc="40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+44</a:t>
            </a:r>
            <a:r>
              <a:rPr sz="362" spc="51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(0)370</a:t>
            </a:r>
            <a:r>
              <a:rPr sz="362" spc="54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950</a:t>
            </a:r>
            <a:r>
              <a:rPr sz="362" spc="58" dirty="0">
                <a:latin typeface="Century Gothic"/>
                <a:cs typeface="Century Gothic"/>
              </a:rPr>
              <a:t> </a:t>
            </a:r>
            <a:r>
              <a:rPr sz="362" spc="-14" dirty="0">
                <a:latin typeface="Century Gothic"/>
                <a:cs typeface="Century Gothic"/>
              </a:rPr>
              <a:t>8800</a:t>
            </a:r>
            <a:endParaRPr sz="362">
              <a:latin typeface="Century Gothic"/>
              <a:cs typeface="Century Gothic"/>
            </a:endParaRPr>
          </a:p>
          <a:p>
            <a:pPr marL="9197">
              <a:spcBef>
                <a:spcPts val="40"/>
              </a:spcBef>
            </a:pPr>
            <a:r>
              <a:rPr sz="362" dirty="0">
                <a:latin typeface="Century Gothic"/>
                <a:cs typeface="Century Gothic"/>
              </a:rPr>
              <a:t>Fax:</a:t>
            </a:r>
            <a:r>
              <a:rPr sz="362" spc="43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+44</a:t>
            </a:r>
            <a:r>
              <a:rPr sz="362" spc="58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(0)370</a:t>
            </a:r>
            <a:r>
              <a:rPr sz="362" spc="54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950</a:t>
            </a:r>
            <a:r>
              <a:rPr sz="362" spc="62" dirty="0">
                <a:latin typeface="Century Gothic"/>
                <a:cs typeface="Century Gothic"/>
              </a:rPr>
              <a:t> </a:t>
            </a:r>
            <a:r>
              <a:rPr sz="362" spc="-14" dirty="0">
                <a:latin typeface="Century Gothic"/>
                <a:cs typeface="Century Gothic"/>
              </a:rPr>
              <a:t>8808</a:t>
            </a:r>
            <a:endParaRPr sz="362">
              <a:latin typeface="Century Gothic"/>
              <a:cs typeface="Century Gothic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4182031" y="9730031"/>
            <a:ext cx="445601" cy="156856"/>
          </a:xfrm>
          <a:prstGeom prst="rect">
            <a:avLst/>
          </a:prstGeom>
        </p:spPr>
        <p:txBody>
          <a:bodyPr vert="horz" wrap="square" lIns="0" tIns="11956" rIns="0" bIns="0" rtlCol="0">
            <a:spAutoFit/>
          </a:bodyPr>
          <a:lstStyle/>
          <a:p>
            <a:pPr marL="9197">
              <a:spcBef>
                <a:spcPts val="94"/>
              </a:spcBef>
            </a:pPr>
            <a:r>
              <a:rPr sz="941" b="1" spc="-7" dirty="0">
                <a:solidFill>
                  <a:srgbClr val="FEFFFF"/>
                </a:solidFill>
                <a:latin typeface="Century Gothic"/>
                <a:cs typeface="Century Gothic"/>
              </a:rPr>
              <a:t>TENDER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14634511" y="9619680"/>
            <a:ext cx="386280" cy="155127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129223" marR="3679" indent="-120485">
              <a:spcBef>
                <a:spcPts val="80"/>
              </a:spcBef>
            </a:pPr>
            <a:r>
              <a:rPr sz="471" dirty="0">
                <a:latin typeface="Century Gothic"/>
                <a:cs typeface="Century Gothic"/>
              </a:rPr>
              <a:t>As</a:t>
            </a:r>
            <a:r>
              <a:rPr sz="471" spc="-7" dirty="0">
                <a:latin typeface="Century Gothic"/>
                <a:cs typeface="Century Gothic"/>
              </a:rPr>
              <a:t> indicated</a:t>
            </a:r>
            <a:r>
              <a:rPr sz="471" spc="362" dirty="0">
                <a:latin typeface="Century Gothic"/>
                <a:cs typeface="Century Gothic"/>
              </a:rPr>
              <a:t> </a:t>
            </a:r>
            <a:r>
              <a:rPr sz="471" spc="-18" dirty="0">
                <a:latin typeface="Century Gothic"/>
                <a:cs typeface="Century Gothic"/>
              </a:rPr>
              <a:t>@A1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15927240" y="9838837"/>
            <a:ext cx="120942" cy="161565"/>
          </a:xfrm>
          <a:prstGeom prst="rect">
            <a:avLst/>
          </a:prstGeom>
        </p:spPr>
        <p:txBody>
          <a:bodyPr vert="horz" wrap="square" lIns="0" tIns="16555" rIns="0" bIns="0" rtlCol="0">
            <a:spAutoFit/>
          </a:bodyPr>
          <a:lstStyle/>
          <a:p>
            <a:pPr marL="9197">
              <a:spcBef>
                <a:spcPts val="130"/>
              </a:spcBef>
            </a:pPr>
            <a:r>
              <a:rPr sz="362" b="1" spc="-14" dirty="0">
                <a:latin typeface="Century Gothic"/>
                <a:cs typeface="Century Gothic"/>
              </a:rPr>
              <a:t>REV:</a:t>
            </a:r>
            <a:endParaRPr sz="362">
              <a:latin typeface="Century Gothic"/>
              <a:cs typeface="Century Gothic"/>
            </a:endParaRPr>
          </a:p>
          <a:p>
            <a:pPr marL="9197">
              <a:spcBef>
                <a:spcPts val="47"/>
              </a:spcBef>
            </a:pPr>
            <a:r>
              <a:rPr sz="579" b="1" spc="-18" dirty="0">
                <a:latin typeface="Century Gothic"/>
                <a:cs typeface="Century Gothic"/>
              </a:rPr>
              <a:t>P0</a:t>
            </a:r>
            <a:endParaRPr sz="579">
              <a:latin typeface="Century Gothic"/>
              <a:cs typeface="Century Gothic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14462220" y="9838837"/>
            <a:ext cx="687026" cy="161565"/>
          </a:xfrm>
          <a:prstGeom prst="rect">
            <a:avLst/>
          </a:prstGeom>
        </p:spPr>
        <p:txBody>
          <a:bodyPr vert="horz" wrap="square" lIns="0" tIns="16555" rIns="0" bIns="0" rtlCol="0">
            <a:spAutoFit/>
          </a:bodyPr>
          <a:lstStyle/>
          <a:p>
            <a:pPr marL="27592">
              <a:spcBef>
                <a:spcPts val="130"/>
              </a:spcBef>
            </a:pPr>
            <a:r>
              <a:rPr sz="362" b="1" dirty="0">
                <a:latin typeface="Century Gothic"/>
                <a:cs typeface="Century Gothic"/>
              </a:rPr>
              <a:t>PROJECT</a:t>
            </a:r>
            <a:r>
              <a:rPr sz="362" b="1" spc="22" dirty="0">
                <a:latin typeface="Century Gothic"/>
                <a:cs typeface="Century Gothic"/>
              </a:rPr>
              <a:t> </a:t>
            </a:r>
            <a:r>
              <a:rPr sz="362" b="1" dirty="0">
                <a:latin typeface="Century Gothic"/>
                <a:cs typeface="Century Gothic"/>
              </a:rPr>
              <a:t>NO.</a:t>
            </a:r>
            <a:r>
              <a:rPr sz="362" b="1" spc="293" dirty="0">
                <a:latin typeface="Century Gothic"/>
                <a:cs typeface="Century Gothic"/>
              </a:rPr>
              <a:t>  </a:t>
            </a:r>
            <a:r>
              <a:rPr sz="362" b="1" dirty="0">
                <a:latin typeface="Century Gothic"/>
                <a:cs typeface="Century Gothic"/>
              </a:rPr>
              <a:t>SHEET</a:t>
            </a:r>
            <a:r>
              <a:rPr sz="362" b="1" spc="22" dirty="0">
                <a:latin typeface="Century Gothic"/>
                <a:cs typeface="Century Gothic"/>
              </a:rPr>
              <a:t> </a:t>
            </a:r>
            <a:r>
              <a:rPr sz="362" b="1" spc="-18" dirty="0">
                <a:latin typeface="Century Gothic"/>
                <a:cs typeface="Century Gothic"/>
              </a:rPr>
              <a:t>NO.</a:t>
            </a:r>
            <a:endParaRPr sz="362">
              <a:latin typeface="Century Gothic"/>
              <a:cs typeface="Century Gothic"/>
            </a:endParaRPr>
          </a:p>
          <a:p>
            <a:pPr marL="30351">
              <a:spcBef>
                <a:spcPts val="47"/>
              </a:spcBef>
            </a:pPr>
            <a:r>
              <a:rPr sz="579" b="1" spc="-7" dirty="0">
                <a:latin typeface="Century Gothic"/>
                <a:cs typeface="Century Gothic"/>
              </a:rPr>
              <a:t>T25-</a:t>
            </a:r>
            <a:r>
              <a:rPr sz="579" b="1" dirty="0">
                <a:latin typeface="Century Gothic"/>
                <a:cs typeface="Century Gothic"/>
              </a:rPr>
              <a:t>0257</a:t>
            </a:r>
            <a:r>
              <a:rPr sz="579" b="1" spc="22" dirty="0">
                <a:latin typeface="Century Gothic"/>
                <a:cs typeface="Century Gothic"/>
              </a:rPr>
              <a:t> </a:t>
            </a:r>
            <a:r>
              <a:rPr sz="706" baseline="8547" dirty="0">
                <a:latin typeface="Century Gothic"/>
                <a:cs typeface="Century Gothic"/>
              </a:rPr>
              <a:t>-</a:t>
            </a:r>
            <a:r>
              <a:rPr sz="706" spc="157" baseline="8547" dirty="0">
                <a:latin typeface="Century Gothic"/>
                <a:cs typeface="Century Gothic"/>
              </a:rPr>
              <a:t> </a:t>
            </a:r>
            <a:r>
              <a:rPr sz="579" b="1" spc="-7" dirty="0">
                <a:latin typeface="Century Gothic"/>
                <a:cs typeface="Century Gothic"/>
              </a:rPr>
              <a:t>PL006</a:t>
            </a:r>
            <a:endParaRPr sz="579">
              <a:latin typeface="Century Gothic"/>
              <a:cs typeface="Century Gothic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15085940" y="9587499"/>
            <a:ext cx="213374" cy="201143"/>
          </a:xfrm>
          <a:prstGeom prst="rect">
            <a:avLst/>
          </a:prstGeom>
        </p:spPr>
        <p:txBody>
          <a:bodyPr vert="horz" wrap="square" lIns="0" tIns="30351" rIns="0" bIns="0" rtlCol="0">
            <a:spAutoFit/>
          </a:bodyPr>
          <a:lstStyle/>
          <a:p>
            <a:pPr marL="9197">
              <a:spcBef>
                <a:spcPts val="239"/>
              </a:spcBef>
            </a:pPr>
            <a:r>
              <a:rPr sz="362" b="1" spc="-7" dirty="0">
                <a:latin typeface="Century Gothic"/>
                <a:cs typeface="Century Gothic"/>
              </a:rPr>
              <a:t>DRAWN:</a:t>
            </a:r>
            <a:endParaRPr sz="362">
              <a:latin typeface="Century Gothic"/>
              <a:cs typeface="Century Gothic"/>
            </a:endParaRPr>
          </a:p>
          <a:p>
            <a:pPr marL="9197">
              <a:spcBef>
                <a:spcPts val="206"/>
              </a:spcBef>
            </a:pPr>
            <a:r>
              <a:rPr sz="579" b="1" spc="-18" dirty="0">
                <a:latin typeface="Century Gothic"/>
                <a:cs typeface="Century Gothic"/>
              </a:rPr>
              <a:t>EP</a:t>
            </a:r>
            <a:endParaRPr sz="579">
              <a:latin typeface="Century Gothic"/>
              <a:cs typeface="Century Gothic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15461154" y="9587499"/>
            <a:ext cx="259359" cy="201143"/>
          </a:xfrm>
          <a:prstGeom prst="rect">
            <a:avLst/>
          </a:prstGeom>
        </p:spPr>
        <p:txBody>
          <a:bodyPr vert="horz" wrap="square" lIns="0" tIns="30351" rIns="0" bIns="0" rtlCol="0">
            <a:spAutoFit/>
          </a:bodyPr>
          <a:lstStyle/>
          <a:p>
            <a:pPr marL="9197">
              <a:spcBef>
                <a:spcPts val="239"/>
              </a:spcBef>
            </a:pPr>
            <a:r>
              <a:rPr sz="362" b="1" spc="-7" dirty="0">
                <a:latin typeface="Century Gothic"/>
                <a:cs typeface="Century Gothic"/>
              </a:rPr>
              <a:t>CHECKED:</a:t>
            </a:r>
            <a:endParaRPr sz="362">
              <a:latin typeface="Century Gothic"/>
              <a:cs typeface="Century Gothic"/>
            </a:endParaRPr>
          </a:p>
          <a:p>
            <a:pPr marL="9197">
              <a:spcBef>
                <a:spcPts val="206"/>
              </a:spcBef>
            </a:pPr>
            <a:r>
              <a:rPr sz="579" b="1" spc="-18" dirty="0">
                <a:latin typeface="Century Gothic"/>
                <a:cs typeface="Century Gothic"/>
              </a:rPr>
              <a:t>AH</a:t>
            </a:r>
            <a:endParaRPr sz="579">
              <a:latin typeface="Century Gothic"/>
              <a:cs typeface="Century Gothic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15837097" y="9587499"/>
            <a:ext cx="288330" cy="201143"/>
          </a:xfrm>
          <a:prstGeom prst="rect">
            <a:avLst/>
          </a:prstGeom>
        </p:spPr>
        <p:txBody>
          <a:bodyPr vert="horz" wrap="square" lIns="0" tIns="30351" rIns="0" bIns="0" rtlCol="0">
            <a:spAutoFit/>
          </a:bodyPr>
          <a:lstStyle/>
          <a:p>
            <a:pPr marL="9197">
              <a:spcBef>
                <a:spcPts val="239"/>
              </a:spcBef>
            </a:pPr>
            <a:r>
              <a:rPr sz="362" b="1" spc="-7" dirty="0">
                <a:latin typeface="Century Gothic"/>
                <a:cs typeface="Century Gothic"/>
              </a:rPr>
              <a:t>APPROVED:</a:t>
            </a:r>
            <a:endParaRPr sz="362">
              <a:latin typeface="Century Gothic"/>
              <a:cs typeface="Century Gothic"/>
            </a:endParaRPr>
          </a:p>
          <a:p>
            <a:pPr marL="9197">
              <a:spcBef>
                <a:spcPts val="206"/>
              </a:spcBef>
            </a:pPr>
            <a:r>
              <a:rPr sz="579" b="1" spc="-18" dirty="0">
                <a:latin typeface="Century Gothic"/>
                <a:cs typeface="Century Gothic"/>
              </a:rPr>
              <a:t>GS</a:t>
            </a:r>
            <a:endParaRPr sz="579">
              <a:latin typeface="Century Gothic"/>
              <a:cs typeface="Century Gothic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4774164" y="9590133"/>
            <a:ext cx="2356307" cy="556082"/>
          </a:xfrm>
          <a:prstGeom prst="rect">
            <a:avLst/>
          </a:prstGeom>
        </p:spPr>
        <p:txBody>
          <a:bodyPr vert="horz" wrap="square" lIns="0" tIns="27591" rIns="0" bIns="0" rtlCol="0">
            <a:spAutoFit/>
          </a:bodyPr>
          <a:lstStyle/>
          <a:p>
            <a:pPr marL="9197">
              <a:spcBef>
                <a:spcPts val="217"/>
              </a:spcBef>
            </a:pPr>
            <a:r>
              <a:rPr sz="941" spc="-7" dirty="0">
                <a:latin typeface="Century Gothic"/>
                <a:cs typeface="Century Gothic"/>
              </a:rPr>
              <a:t>PROJECT:</a:t>
            </a:r>
            <a:endParaRPr sz="941">
              <a:latin typeface="Century Gothic"/>
              <a:cs typeface="Century Gothic"/>
            </a:endParaRPr>
          </a:p>
          <a:p>
            <a:pPr marL="9197">
              <a:spcBef>
                <a:spcPts val="188"/>
              </a:spcBef>
            </a:pPr>
            <a:r>
              <a:rPr sz="1521" b="1" dirty="0">
                <a:latin typeface="Century Gothic"/>
                <a:cs typeface="Century Gothic"/>
              </a:rPr>
              <a:t>CHANTRY</a:t>
            </a:r>
            <a:r>
              <a:rPr sz="1521" b="1" spc="-62" dirty="0">
                <a:latin typeface="Century Gothic"/>
                <a:cs typeface="Century Gothic"/>
              </a:rPr>
              <a:t> </a:t>
            </a:r>
            <a:r>
              <a:rPr sz="1521" b="1" dirty="0">
                <a:latin typeface="Century Gothic"/>
                <a:cs typeface="Century Gothic"/>
              </a:rPr>
              <a:t>CENTRE</a:t>
            </a:r>
            <a:r>
              <a:rPr sz="1521" b="1" spc="-69" dirty="0">
                <a:latin typeface="Century Gothic"/>
                <a:cs typeface="Century Gothic"/>
              </a:rPr>
              <a:t> </a:t>
            </a:r>
            <a:r>
              <a:rPr sz="1521" b="1" dirty="0">
                <a:latin typeface="Century Gothic"/>
                <a:cs typeface="Century Gothic"/>
              </a:rPr>
              <a:t>UNIT</a:t>
            </a:r>
            <a:r>
              <a:rPr sz="1521" b="1" spc="-51" dirty="0">
                <a:latin typeface="Century Gothic"/>
                <a:cs typeface="Century Gothic"/>
              </a:rPr>
              <a:t> </a:t>
            </a:r>
            <a:r>
              <a:rPr sz="1521" b="1" spc="-18" dirty="0">
                <a:latin typeface="Century Gothic"/>
                <a:cs typeface="Century Gothic"/>
              </a:rPr>
              <a:t>62</a:t>
            </a:r>
            <a:endParaRPr sz="1521">
              <a:latin typeface="Century Gothic"/>
              <a:cs typeface="Century Gothic"/>
            </a:endParaRPr>
          </a:p>
          <a:p>
            <a:pPr marL="198203">
              <a:spcBef>
                <a:spcPts val="395"/>
              </a:spcBef>
              <a:tabLst>
                <a:tab pos="1382820" algn="l"/>
              </a:tabLst>
            </a:pPr>
            <a:r>
              <a:rPr sz="471" spc="-36" dirty="0">
                <a:latin typeface="Century Gothic"/>
                <a:cs typeface="Century Gothic"/>
              </a:rPr>
              <a:t>3</a:t>
            </a:r>
            <a:r>
              <a:rPr sz="471" dirty="0">
                <a:latin typeface="Century Gothic"/>
                <a:cs typeface="Century Gothic"/>
              </a:rPr>
              <a:t>	</a:t>
            </a:r>
            <a:r>
              <a:rPr sz="471" spc="-36" dirty="0">
                <a:latin typeface="Century Gothic"/>
                <a:cs typeface="Century Gothic"/>
              </a:rPr>
              <a:t>4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7941494" y="9590133"/>
            <a:ext cx="1507870" cy="432330"/>
          </a:xfrm>
          <a:prstGeom prst="rect">
            <a:avLst/>
          </a:prstGeom>
        </p:spPr>
        <p:txBody>
          <a:bodyPr vert="horz" wrap="square" lIns="0" tIns="27591" rIns="0" bIns="0" rtlCol="0">
            <a:spAutoFit/>
          </a:bodyPr>
          <a:lstStyle/>
          <a:p>
            <a:pPr marL="9197">
              <a:spcBef>
                <a:spcPts val="217"/>
              </a:spcBef>
            </a:pPr>
            <a:r>
              <a:rPr sz="941" spc="-7" dirty="0">
                <a:latin typeface="Century Gothic"/>
                <a:cs typeface="Century Gothic"/>
              </a:rPr>
              <a:t>DRAWING:</a:t>
            </a:r>
            <a:endParaRPr sz="941">
              <a:latin typeface="Century Gothic"/>
              <a:cs typeface="Century Gothic"/>
            </a:endParaRPr>
          </a:p>
          <a:p>
            <a:pPr marL="9197">
              <a:spcBef>
                <a:spcPts val="188"/>
              </a:spcBef>
            </a:pPr>
            <a:r>
              <a:rPr sz="1521" b="1" dirty="0">
                <a:latin typeface="Century Gothic"/>
                <a:cs typeface="Century Gothic"/>
              </a:rPr>
              <a:t>SCAFFOLD</a:t>
            </a:r>
            <a:r>
              <a:rPr sz="1521" b="1" spc="-80" dirty="0">
                <a:latin typeface="Century Gothic"/>
                <a:cs typeface="Century Gothic"/>
              </a:rPr>
              <a:t> </a:t>
            </a:r>
            <a:r>
              <a:rPr sz="1521" b="1" spc="-14" dirty="0">
                <a:latin typeface="Century Gothic"/>
                <a:cs typeface="Century Gothic"/>
              </a:rPr>
              <a:t>PLAN</a:t>
            </a:r>
            <a:endParaRPr sz="1521">
              <a:latin typeface="Century Gothic"/>
              <a:cs typeface="Century Gothic"/>
            </a:endParaRPr>
          </a:p>
        </p:txBody>
      </p:sp>
      <p:grpSp>
        <p:nvGrpSpPr>
          <p:cNvPr id="114" name="object 114"/>
          <p:cNvGrpSpPr/>
          <p:nvPr/>
        </p:nvGrpSpPr>
        <p:grpSpPr>
          <a:xfrm>
            <a:off x="12549993" y="9704254"/>
            <a:ext cx="189921" cy="273615"/>
            <a:chOff x="14755263" y="13400256"/>
            <a:chExt cx="262255" cy="377825"/>
          </a:xfrm>
        </p:grpSpPr>
        <p:sp>
          <p:nvSpPr>
            <p:cNvPr id="115" name="object 115"/>
            <p:cNvSpPr/>
            <p:nvPr/>
          </p:nvSpPr>
          <p:spPr>
            <a:xfrm>
              <a:off x="14756275" y="13401268"/>
              <a:ext cx="260350" cy="375920"/>
            </a:xfrm>
            <a:custGeom>
              <a:avLst/>
              <a:gdLst/>
              <a:ahLst/>
              <a:cxnLst/>
              <a:rect l="l" t="t" r="r" b="b"/>
              <a:pathLst>
                <a:path w="260350" h="375919">
                  <a:moveTo>
                    <a:pt x="158876" y="216557"/>
                  </a:moveTo>
                  <a:lnTo>
                    <a:pt x="217569" y="375433"/>
                  </a:lnTo>
                </a:path>
                <a:path w="260350" h="375919">
                  <a:moveTo>
                    <a:pt x="260071" y="0"/>
                  </a:moveTo>
                  <a:lnTo>
                    <a:pt x="217569" y="375433"/>
                  </a:lnTo>
                </a:path>
                <a:path w="260350" h="375919">
                  <a:moveTo>
                    <a:pt x="158876" y="216557"/>
                  </a:moveTo>
                  <a:lnTo>
                    <a:pt x="0" y="274238"/>
                  </a:lnTo>
                </a:path>
                <a:path w="260350" h="375919">
                  <a:moveTo>
                    <a:pt x="260071" y="0"/>
                  </a:moveTo>
                  <a:lnTo>
                    <a:pt x="0" y="27423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16" name="object 116"/>
            <p:cNvSpPr/>
            <p:nvPr/>
          </p:nvSpPr>
          <p:spPr>
            <a:xfrm>
              <a:off x="14923248" y="13437698"/>
              <a:ext cx="78105" cy="286385"/>
            </a:xfrm>
            <a:custGeom>
              <a:avLst/>
              <a:gdLst/>
              <a:ahLst/>
              <a:cxnLst/>
              <a:rect l="l" t="t" r="r" b="b"/>
              <a:pathLst>
                <a:path w="78105" h="286384">
                  <a:moveTo>
                    <a:pt x="77920" y="0"/>
                  </a:moveTo>
                  <a:lnTo>
                    <a:pt x="76908" y="0"/>
                  </a:lnTo>
                  <a:lnTo>
                    <a:pt x="70836" y="12143"/>
                  </a:lnTo>
                  <a:lnTo>
                    <a:pt x="69824" y="15179"/>
                  </a:lnTo>
                  <a:lnTo>
                    <a:pt x="63752" y="27322"/>
                  </a:lnTo>
                  <a:lnTo>
                    <a:pt x="62740" y="30358"/>
                  </a:lnTo>
                  <a:lnTo>
                    <a:pt x="56669" y="42501"/>
                  </a:lnTo>
                  <a:lnTo>
                    <a:pt x="55657" y="45537"/>
                  </a:lnTo>
                  <a:lnTo>
                    <a:pt x="49585" y="57681"/>
                  </a:lnTo>
                  <a:lnTo>
                    <a:pt x="48573" y="60717"/>
                  </a:lnTo>
                  <a:lnTo>
                    <a:pt x="42501" y="72860"/>
                  </a:lnTo>
                  <a:lnTo>
                    <a:pt x="41490" y="75896"/>
                  </a:lnTo>
                  <a:lnTo>
                    <a:pt x="35418" y="88039"/>
                  </a:lnTo>
                  <a:lnTo>
                    <a:pt x="34406" y="91075"/>
                  </a:lnTo>
                  <a:lnTo>
                    <a:pt x="28334" y="103219"/>
                  </a:lnTo>
                  <a:lnTo>
                    <a:pt x="27322" y="106254"/>
                  </a:lnTo>
                  <a:lnTo>
                    <a:pt x="21250" y="118398"/>
                  </a:lnTo>
                  <a:lnTo>
                    <a:pt x="20239" y="121434"/>
                  </a:lnTo>
                  <a:lnTo>
                    <a:pt x="14167" y="133577"/>
                  </a:lnTo>
                  <a:lnTo>
                    <a:pt x="13155" y="136613"/>
                  </a:lnTo>
                  <a:lnTo>
                    <a:pt x="7083" y="148756"/>
                  </a:lnTo>
                  <a:lnTo>
                    <a:pt x="6071" y="151792"/>
                  </a:lnTo>
                  <a:lnTo>
                    <a:pt x="0" y="163936"/>
                  </a:lnTo>
                  <a:lnTo>
                    <a:pt x="1011" y="164948"/>
                  </a:lnTo>
                  <a:lnTo>
                    <a:pt x="1011" y="166971"/>
                  </a:lnTo>
                  <a:lnTo>
                    <a:pt x="2023" y="166971"/>
                  </a:lnTo>
                  <a:lnTo>
                    <a:pt x="2023" y="170007"/>
                  </a:lnTo>
                  <a:lnTo>
                    <a:pt x="3035" y="170007"/>
                  </a:lnTo>
                  <a:lnTo>
                    <a:pt x="3035" y="173043"/>
                  </a:lnTo>
                  <a:lnTo>
                    <a:pt x="4047" y="173043"/>
                  </a:lnTo>
                  <a:lnTo>
                    <a:pt x="4047" y="176079"/>
                  </a:lnTo>
                  <a:lnTo>
                    <a:pt x="5059" y="176079"/>
                  </a:lnTo>
                  <a:lnTo>
                    <a:pt x="5059" y="178103"/>
                  </a:lnTo>
                  <a:lnTo>
                    <a:pt x="6071" y="178103"/>
                  </a:lnTo>
                  <a:lnTo>
                    <a:pt x="6071" y="181139"/>
                  </a:lnTo>
                  <a:lnTo>
                    <a:pt x="7083" y="181139"/>
                  </a:lnTo>
                  <a:lnTo>
                    <a:pt x="7083" y="184175"/>
                  </a:lnTo>
                  <a:lnTo>
                    <a:pt x="8095" y="184175"/>
                  </a:lnTo>
                  <a:lnTo>
                    <a:pt x="8095" y="187211"/>
                  </a:lnTo>
                  <a:lnTo>
                    <a:pt x="9107" y="187211"/>
                  </a:lnTo>
                  <a:lnTo>
                    <a:pt x="9107" y="189234"/>
                  </a:lnTo>
                  <a:lnTo>
                    <a:pt x="10119" y="189234"/>
                  </a:lnTo>
                  <a:lnTo>
                    <a:pt x="10119" y="192270"/>
                  </a:lnTo>
                  <a:lnTo>
                    <a:pt x="11131" y="192270"/>
                  </a:lnTo>
                  <a:lnTo>
                    <a:pt x="11131" y="195306"/>
                  </a:lnTo>
                  <a:lnTo>
                    <a:pt x="12143" y="195306"/>
                  </a:lnTo>
                  <a:lnTo>
                    <a:pt x="12143" y="198342"/>
                  </a:lnTo>
                  <a:lnTo>
                    <a:pt x="13155" y="198342"/>
                  </a:lnTo>
                  <a:lnTo>
                    <a:pt x="13155" y="200366"/>
                  </a:lnTo>
                  <a:lnTo>
                    <a:pt x="14167" y="200366"/>
                  </a:lnTo>
                  <a:lnTo>
                    <a:pt x="14167" y="203402"/>
                  </a:lnTo>
                  <a:lnTo>
                    <a:pt x="15179" y="203402"/>
                  </a:lnTo>
                  <a:lnTo>
                    <a:pt x="15179" y="206438"/>
                  </a:lnTo>
                  <a:lnTo>
                    <a:pt x="16191" y="206438"/>
                  </a:lnTo>
                  <a:lnTo>
                    <a:pt x="16191" y="209473"/>
                  </a:lnTo>
                  <a:lnTo>
                    <a:pt x="17203" y="209473"/>
                  </a:lnTo>
                  <a:lnTo>
                    <a:pt x="17203" y="211497"/>
                  </a:lnTo>
                  <a:lnTo>
                    <a:pt x="18215" y="211497"/>
                  </a:lnTo>
                  <a:lnTo>
                    <a:pt x="18215" y="214533"/>
                  </a:lnTo>
                  <a:lnTo>
                    <a:pt x="19227" y="214533"/>
                  </a:lnTo>
                  <a:lnTo>
                    <a:pt x="19227" y="217569"/>
                  </a:lnTo>
                  <a:lnTo>
                    <a:pt x="20239" y="217569"/>
                  </a:lnTo>
                  <a:lnTo>
                    <a:pt x="20239" y="220605"/>
                  </a:lnTo>
                  <a:lnTo>
                    <a:pt x="21250" y="220605"/>
                  </a:lnTo>
                  <a:lnTo>
                    <a:pt x="21250" y="222629"/>
                  </a:lnTo>
                  <a:lnTo>
                    <a:pt x="22262" y="222629"/>
                  </a:lnTo>
                  <a:lnTo>
                    <a:pt x="22262" y="225665"/>
                  </a:lnTo>
                  <a:lnTo>
                    <a:pt x="23274" y="225665"/>
                  </a:lnTo>
                  <a:lnTo>
                    <a:pt x="23274" y="228701"/>
                  </a:lnTo>
                  <a:lnTo>
                    <a:pt x="24286" y="228701"/>
                  </a:lnTo>
                  <a:lnTo>
                    <a:pt x="24286" y="231736"/>
                  </a:lnTo>
                  <a:lnTo>
                    <a:pt x="25298" y="231736"/>
                  </a:lnTo>
                  <a:lnTo>
                    <a:pt x="25298" y="233760"/>
                  </a:lnTo>
                  <a:lnTo>
                    <a:pt x="26310" y="233760"/>
                  </a:lnTo>
                  <a:lnTo>
                    <a:pt x="26310" y="236796"/>
                  </a:lnTo>
                  <a:lnTo>
                    <a:pt x="27322" y="236796"/>
                  </a:lnTo>
                  <a:lnTo>
                    <a:pt x="27322" y="239832"/>
                  </a:lnTo>
                  <a:lnTo>
                    <a:pt x="28334" y="239832"/>
                  </a:lnTo>
                  <a:lnTo>
                    <a:pt x="28334" y="242868"/>
                  </a:lnTo>
                  <a:lnTo>
                    <a:pt x="29346" y="242868"/>
                  </a:lnTo>
                  <a:lnTo>
                    <a:pt x="29346" y="244892"/>
                  </a:lnTo>
                  <a:lnTo>
                    <a:pt x="30358" y="244892"/>
                  </a:lnTo>
                  <a:lnTo>
                    <a:pt x="30358" y="247928"/>
                  </a:lnTo>
                  <a:lnTo>
                    <a:pt x="31370" y="247928"/>
                  </a:lnTo>
                  <a:lnTo>
                    <a:pt x="31370" y="250963"/>
                  </a:lnTo>
                  <a:lnTo>
                    <a:pt x="32382" y="250963"/>
                  </a:lnTo>
                  <a:lnTo>
                    <a:pt x="32382" y="253999"/>
                  </a:lnTo>
                  <a:lnTo>
                    <a:pt x="33394" y="253999"/>
                  </a:lnTo>
                  <a:lnTo>
                    <a:pt x="33394" y="256023"/>
                  </a:lnTo>
                  <a:lnTo>
                    <a:pt x="34406" y="256023"/>
                  </a:lnTo>
                  <a:lnTo>
                    <a:pt x="34406" y="259059"/>
                  </a:lnTo>
                  <a:lnTo>
                    <a:pt x="35418" y="259059"/>
                  </a:lnTo>
                  <a:lnTo>
                    <a:pt x="35418" y="262095"/>
                  </a:lnTo>
                  <a:lnTo>
                    <a:pt x="36430" y="262095"/>
                  </a:lnTo>
                  <a:lnTo>
                    <a:pt x="36430" y="265131"/>
                  </a:lnTo>
                  <a:lnTo>
                    <a:pt x="37442" y="265131"/>
                  </a:lnTo>
                  <a:lnTo>
                    <a:pt x="37442" y="267155"/>
                  </a:lnTo>
                  <a:lnTo>
                    <a:pt x="38454" y="267155"/>
                  </a:lnTo>
                  <a:lnTo>
                    <a:pt x="38454" y="270191"/>
                  </a:lnTo>
                  <a:lnTo>
                    <a:pt x="39466" y="270191"/>
                  </a:lnTo>
                  <a:lnTo>
                    <a:pt x="39466" y="273226"/>
                  </a:lnTo>
                  <a:lnTo>
                    <a:pt x="40478" y="273226"/>
                  </a:lnTo>
                  <a:lnTo>
                    <a:pt x="40478" y="276262"/>
                  </a:lnTo>
                  <a:lnTo>
                    <a:pt x="41490" y="276262"/>
                  </a:lnTo>
                  <a:lnTo>
                    <a:pt x="41490" y="278286"/>
                  </a:lnTo>
                  <a:lnTo>
                    <a:pt x="42501" y="278286"/>
                  </a:lnTo>
                  <a:lnTo>
                    <a:pt x="42501" y="281322"/>
                  </a:lnTo>
                  <a:lnTo>
                    <a:pt x="43513" y="281322"/>
                  </a:lnTo>
                  <a:lnTo>
                    <a:pt x="43513" y="284358"/>
                  </a:lnTo>
                  <a:lnTo>
                    <a:pt x="44525" y="284358"/>
                  </a:lnTo>
                  <a:lnTo>
                    <a:pt x="44525" y="286382"/>
                  </a:lnTo>
                  <a:lnTo>
                    <a:pt x="45537" y="278286"/>
                  </a:lnTo>
                  <a:lnTo>
                    <a:pt x="47561" y="260071"/>
                  </a:lnTo>
                  <a:lnTo>
                    <a:pt x="48573" y="251975"/>
                  </a:lnTo>
                  <a:lnTo>
                    <a:pt x="50597" y="233760"/>
                  </a:lnTo>
                  <a:lnTo>
                    <a:pt x="51609" y="225665"/>
                  </a:lnTo>
                  <a:lnTo>
                    <a:pt x="53633" y="207450"/>
                  </a:lnTo>
                  <a:lnTo>
                    <a:pt x="54645" y="199354"/>
                  </a:lnTo>
                  <a:lnTo>
                    <a:pt x="56669" y="181139"/>
                  </a:lnTo>
                  <a:lnTo>
                    <a:pt x="57681" y="173043"/>
                  </a:lnTo>
                  <a:lnTo>
                    <a:pt x="59705" y="154828"/>
                  </a:lnTo>
                  <a:lnTo>
                    <a:pt x="60717" y="146732"/>
                  </a:lnTo>
                  <a:lnTo>
                    <a:pt x="62740" y="128517"/>
                  </a:lnTo>
                  <a:lnTo>
                    <a:pt x="63752" y="120422"/>
                  </a:lnTo>
                  <a:lnTo>
                    <a:pt x="65664" y="103219"/>
                  </a:lnTo>
                  <a:lnTo>
                    <a:pt x="66788" y="94111"/>
                  </a:lnTo>
                  <a:lnTo>
                    <a:pt x="68812" y="75896"/>
                  </a:lnTo>
                  <a:lnTo>
                    <a:pt x="69824" y="67800"/>
                  </a:lnTo>
                  <a:lnTo>
                    <a:pt x="71848" y="49585"/>
                  </a:lnTo>
                  <a:lnTo>
                    <a:pt x="72860" y="41490"/>
                  </a:lnTo>
                  <a:lnTo>
                    <a:pt x="74884" y="23274"/>
                  </a:lnTo>
                  <a:lnTo>
                    <a:pt x="75896" y="15179"/>
                  </a:lnTo>
                  <a:lnTo>
                    <a:pt x="76908" y="6071"/>
                  </a:lnTo>
                  <a:lnTo>
                    <a:pt x="77920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17" name="object 117"/>
            <p:cNvSpPr/>
            <p:nvPr/>
          </p:nvSpPr>
          <p:spPr>
            <a:xfrm>
              <a:off x="14923247" y="13435674"/>
              <a:ext cx="78105" cy="289560"/>
            </a:xfrm>
            <a:custGeom>
              <a:avLst/>
              <a:gdLst/>
              <a:ahLst/>
              <a:cxnLst/>
              <a:rect l="l" t="t" r="r" b="b"/>
              <a:pathLst>
                <a:path w="78105" h="289559">
                  <a:moveTo>
                    <a:pt x="44525" y="289418"/>
                  </a:moveTo>
                  <a:lnTo>
                    <a:pt x="77920" y="0"/>
                  </a:lnTo>
                  <a:lnTo>
                    <a:pt x="0" y="166971"/>
                  </a:lnTo>
                  <a:lnTo>
                    <a:pt x="44525" y="28941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18" name="object 118"/>
            <p:cNvSpPr/>
            <p:nvPr/>
          </p:nvSpPr>
          <p:spPr>
            <a:xfrm>
              <a:off x="14839255" y="13652232"/>
              <a:ext cx="77470" cy="92710"/>
            </a:xfrm>
            <a:custGeom>
              <a:avLst/>
              <a:gdLst/>
              <a:ahLst/>
              <a:cxnLst/>
              <a:rect l="l" t="t" r="r" b="b"/>
              <a:pathLst>
                <a:path w="77469" h="92709">
                  <a:moveTo>
                    <a:pt x="33394" y="0"/>
                  </a:moveTo>
                  <a:lnTo>
                    <a:pt x="0" y="70836"/>
                  </a:lnTo>
                  <a:lnTo>
                    <a:pt x="44525" y="92087"/>
                  </a:lnTo>
                  <a:lnTo>
                    <a:pt x="76908" y="21250"/>
                  </a:lnTo>
                  <a:lnTo>
                    <a:pt x="333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119" name="object 119"/>
          <p:cNvSpPr txBox="1"/>
          <p:nvPr/>
        </p:nvSpPr>
        <p:spPr>
          <a:xfrm rot="1500000">
            <a:off x="12608219" y="9895482"/>
            <a:ext cx="61262" cy="512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91"/>
              </a:lnSpc>
            </a:pPr>
            <a:r>
              <a:rPr sz="362" spc="-36" dirty="0">
                <a:latin typeface="Arial"/>
                <a:cs typeface="Arial"/>
              </a:rPr>
              <a:t>N</a:t>
            </a:r>
            <a:endParaRPr sz="362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64465" y="24"/>
            <a:ext cx="14559071" cy="10284241"/>
            <a:chOff x="0" y="33"/>
            <a:chExt cx="20104100" cy="142011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20482" y="33"/>
              <a:ext cx="4021494" cy="1420067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41977" y="33"/>
              <a:ext cx="4020482" cy="1420067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062459" y="33"/>
              <a:ext cx="4021494" cy="1420067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083954" y="33"/>
              <a:ext cx="4020145" cy="14200678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600153" y="8671681"/>
            <a:ext cx="1113915" cy="850826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 rot="1980000">
            <a:off x="4637944" y="8944687"/>
            <a:ext cx="940873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68"/>
              </a:lnSpc>
            </a:pPr>
            <a:r>
              <a:rPr sz="1141" baseline="5291" dirty="0">
                <a:latin typeface="Arial"/>
                <a:cs typeface="Arial"/>
              </a:rPr>
              <a:t>WATER</a:t>
            </a:r>
            <a:r>
              <a:rPr sz="1141" baseline="2645" dirty="0">
                <a:latin typeface="Arial"/>
                <a:cs typeface="Arial"/>
              </a:rPr>
              <a:t>LOO</a:t>
            </a:r>
            <a:r>
              <a:rPr sz="1141" spc="-38" baseline="2645" dirty="0">
                <a:latin typeface="Arial"/>
                <a:cs typeface="Arial"/>
              </a:rPr>
              <a:t> </a:t>
            </a:r>
            <a:r>
              <a:rPr sz="1141" spc="-11" baseline="2645" dirty="0">
                <a:latin typeface="Arial"/>
                <a:cs typeface="Arial"/>
              </a:rPr>
              <a:t>CO</a:t>
            </a:r>
            <a:r>
              <a:rPr sz="760" spc="-7" dirty="0">
                <a:latin typeface="Arial"/>
                <a:cs typeface="Arial"/>
              </a:rPr>
              <a:t>URT</a:t>
            </a:r>
            <a:endParaRPr sz="76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 rot="1980000">
            <a:off x="4592122" y="8992148"/>
            <a:ext cx="662265" cy="64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78"/>
              </a:lnSpc>
            </a:pPr>
            <a:r>
              <a:rPr sz="706" spc="-11" baseline="8547" dirty="0">
                <a:solidFill>
                  <a:srgbClr val="FF0000"/>
                </a:solidFill>
                <a:latin typeface="Arial"/>
                <a:cs typeface="Arial"/>
              </a:rPr>
              <a:t>WA</a:t>
            </a:r>
            <a:r>
              <a:rPr sz="706" spc="-11" baseline="4273" dirty="0">
                <a:solidFill>
                  <a:srgbClr val="FF0000"/>
                </a:solidFill>
                <a:latin typeface="Arial"/>
                <a:cs typeface="Arial"/>
              </a:rPr>
              <a:t>TERLOO</a:t>
            </a:r>
            <a:r>
              <a:rPr sz="706" spc="32" baseline="4273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706" spc="-11" baseline="4273" dirty="0">
                <a:solidFill>
                  <a:srgbClr val="FF0000"/>
                </a:solidFill>
                <a:latin typeface="Arial"/>
                <a:cs typeface="Arial"/>
              </a:rPr>
              <a:t>CH</a:t>
            </a:r>
            <a:r>
              <a:rPr sz="471" spc="-7" dirty="0">
                <a:solidFill>
                  <a:srgbClr val="FF0000"/>
                </a:solidFill>
                <a:latin typeface="Arial"/>
                <a:cs typeface="Arial"/>
              </a:rPr>
              <a:t>ANTRY</a:t>
            </a:r>
            <a:endParaRPr sz="471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213132" y="1700944"/>
            <a:ext cx="850276" cy="14617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80" rIns="0" bIns="0" rtlCol="0">
            <a:spAutoFit/>
          </a:bodyPr>
          <a:lstStyle/>
          <a:p>
            <a:pPr>
              <a:spcBef>
                <a:spcPts val="11"/>
              </a:spcBef>
            </a:pPr>
            <a:r>
              <a:rPr sz="941" dirty="0">
                <a:latin typeface="Century Gothic"/>
                <a:cs typeface="Century Gothic"/>
              </a:rPr>
              <a:t>SERVICE</a:t>
            </a:r>
            <a:r>
              <a:rPr sz="941" spc="72" dirty="0">
                <a:latin typeface="Century Gothic"/>
                <a:cs typeface="Century Gothic"/>
              </a:rPr>
              <a:t> </a:t>
            </a:r>
            <a:r>
              <a:rPr sz="941" spc="-14" dirty="0">
                <a:latin typeface="Century Gothic"/>
                <a:cs typeface="Century Gothic"/>
              </a:rPr>
              <a:t>YARD</a:t>
            </a:r>
            <a:endParaRPr sz="941">
              <a:latin typeface="Century Gothic"/>
              <a:cs typeface="Century Gothic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8828262" y="1415503"/>
            <a:ext cx="382141" cy="755084"/>
            <a:chOff x="9616058" y="1954617"/>
            <a:chExt cx="527685" cy="1042669"/>
          </a:xfrm>
        </p:grpSpPr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066386" y="1954617"/>
              <a:ext cx="76908" cy="7690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9618598" y="1993577"/>
              <a:ext cx="485775" cy="1001394"/>
            </a:xfrm>
            <a:custGeom>
              <a:avLst/>
              <a:gdLst/>
              <a:ahLst/>
              <a:cxnLst/>
              <a:rect l="l" t="t" r="r" b="b"/>
              <a:pathLst>
                <a:path w="485775" h="1001394">
                  <a:moveTo>
                    <a:pt x="258047" y="1000819"/>
                  </a:moveTo>
                  <a:lnTo>
                    <a:pt x="0" y="1000819"/>
                  </a:lnTo>
                </a:path>
                <a:path w="485775" h="1001394">
                  <a:moveTo>
                    <a:pt x="485736" y="0"/>
                  </a:moveTo>
                  <a:lnTo>
                    <a:pt x="258047" y="1000819"/>
                  </a:lnTo>
                </a:path>
              </a:pathLst>
            </a:custGeom>
            <a:ln w="50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8068681" y="2089348"/>
            <a:ext cx="736231" cy="14617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80" rIns="0" bIns="0" rtlCol="0">
            <a:spAutoFit/>
          </a:bodyPr>
          <a:lstStyle/>
          <a:p>
            <a:pPr>
              <a:spcBef>
                <a:spcPts val="11"/>
              </a:spcBef>
            </a:pPr>
            <a:r>
              <a:rPr sz="941" dirty="0">
                <a:latin typeface="Century Gothic"/>
                <a:cs typeface="Century Gothic"/>
              </a:rPr>
              <a:t>SUB</a:t>
            </a:r>
            <a:r>
              <a:rPr sz="941" spc="22" dirty="0">
                <a:latin typeface="Century Gothic"/>
                <a:cs typeface="Century Gothic"/>
              </a:rPr>
              <a:t> </a:t>
            </a:r>
            <a:r>
              <a:rPr sz="941" spc="-7" dirty="0">
                <a:latin typeface="Century Gothic"/>
                <a:cs typeface="Century Gothic"/>
              </a:rPr>
              <a:t>STATION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071286" y="8229779"/>
            <a:ext cx="1285760" cy="396857"/>
          </a:xfrm>
          <a:custGeom>
            <a:avLst/>
            <a:gdLst/>
            <a:ahLst/>
            <a:cxnLst/>
            <a:rect l="l" t="t" r="r" b="b"/>
            <a:pathLst>
              <a:path w="1775459" h="548004">
                <a:moveTo>
                  <a:pt x="40478" y="0"/>
                </a:moveTo>
                <a:lnTo>
                  <a:pt x="0" y="200366"/>
                </a:lnTo>
                <a:lnTo>
                  <a:pt x="1734484" y="547465"/>
                </a:lnTo>
                <a:lnTo>
                  <a:pt x="1774962" y="347099"/>
                </a:lnTo>
                <a:lnTo>
                  <a:pt x="404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16" name="object 16"/>
          <p:cNvSpPr txBox="1"/>
          <p:nvPr/>
        </p:nvSpPr>
        <p:spPr>
          <a:xfrm rot="660000">
            <a:off x="7069117" y="8372988"/>
            <a:ext cx="1287946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67"/>
              </a:lnSpc>
            </a:pPr>
            <a:r>
              <a:rPr sz="1412" baseline="4273" dirty="0">
                <a:latin typeface="Century Gothic"/>
                <a:cs typeface="Century Gothic"/>
              </a:rPr>
              <a:t>W</a:t>
            </a:r>
            <a:r>
              <a:rPr sz="1412" baseline="2136" dirty="0">
                <a:latin typeface="Century Gothic"/>
                <a:cs typeface="Century Gothic"/>
              </a:rPr>
              <a:t>AVERLEY</a:t>
            </a:r>
            <a:r>
              <a:rPr sz="1412" spc="43" baseline="2136" dirty="0">
                <a:latin typeface="Century Gothic"/>
                <a:cs typeface="Century Gothic"/>
              </a:rPr>
              <a:t> </a:t>
            </a:r>
            <a:r>
              <a:rPr sz="1412" spc="-11" baseline="2136" dirty="0">
                <a:latin typeface="Century Gothic"/>
                <a:cs typeface="Century Gothic"/>
              </a:rPr>
              <a:t>BUIL</a:t>
            </a:r>
            <a:r>
              <a:rPr sz="941" spc="-7" dirty="0">
                <a:latin typeface="Century Gothic"/>
                <a:cs typeface="Century Gothic"/>
              </a:rPr>
              <a:t>DINGS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3513676" y="7926383"/>
            <a:ext cx="135658" cy="148074"/>
          </a:xfrm>
          <a:custGeom>
            <a:avLst/>
            <a:gdLst/>
            <a:ahLst/>
            <a:cxnLst/>
            <a:rect l="l" t="t" r="r" b="b"/>
            <a:pathLst>
              <a:path w="187325" h="204470">
                <a:moveTo>
                  <a:pt x="187211" y="0"/>
                </a:moveTo>
                <a:lnTo>
                  <a:pt x="0" y="0"/>
                </a:lnTo>
                <a:lnTo>
                  <a:pt x="0" y="204414"/>
                </a:lnTo>
                <a:lnTo>
                  <a:pt x="187211" y="204414"/>
                </a:lnTo>
                <a:lnTo>
                  <a:pt x="1872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18" name="object 18"/>
          <p:cNvSpPr txBox="1"/>
          <p:nvPr/>
        </p:nvSpPr>
        <p:spPr>
          <a:xfrm>
            <a:off x="13504473" y="7915529"/>
            <a:ext cx="154512" cy="156856"/>
          </a:xfrm>
          <a:prstGeom prst="rect">
            <a:avLst/>
          </a:prstGeom>
        </p:spPr>
        <p:txBody>
          <a:bodyPr vert="horz" wrap="square" lIns="0" tIns="11956" rIns="0" bIns="0" rtlCol="0">
            <a:spAutoFit/>
          </a:bodyPr>
          <a:lstStyle/>
          <a:p>
            <a:pPr marL="9197">
              <a:spcBef>
                <a:spcPts val="94"/>
              </a:spcBef>
            </a:pPr>
            <a:r>
              <a:rPr sz="941" spc="-18" dirty="0">
                <a:latin typeface="Century Gothic"/>
                <a:cs typeface="Century Gothic"/>
              </a:rPr>
              <a:t>35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4744845" y="5726407"/>
            <a:ext cx="184862" cy="190841"/>
          </a:xfrm>
          <a:custGeom>
            <a:avLst/>
            <a:gdLst/>
            <a:ahLst/>
            <a:cxnLst/>
            <a:rect l="l" t="t" r="r" b="b"/>
            <a:pathLst>
              <a:path w="255269" h="263525">
                <a:moveTo>
                  <a:pt x="83991" y="0"/>
                </a:moveTo>
                <a:lnTo>
                  <a:pt x="0" y="187211"/>
                </a:lnTo>
                <a:lnTo>
                  <a:pt x="171019" y="263107"/>
                </a:lnTo>
                <a:lnTo>
                  <a:pt x="255011" y="76908"/>
                </a:lnTo>
                <a:lnTo>
                  <a:pt x="839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20" name="object 20"/>
          <p:cNvSpPr txBox="1"/>
          <p:nvPr/>
        </p:nvSpPr>
        <p:spPr>
          <a:xfrm rot="1440000">
            <a:off x="14743100" y="5764628"/>
            <a:ext cx="183996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67"/>
              </a:lnSpc>
            </a:pPr>
            <a:r>
              <a:rPr sz="941" spc="-18" dirty="0">
                <a:latin typeface="Century Gothic"/>
                <a:cs typeface="Century Gothic"/>
              </a:rPr>
              <a:t>37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5937175" y="6413803"/>
            <a:ext cx="481930" cy="321900"/>
          </a:xfrm>
          <a:custGeom>
            <a:avLst/>
            <a:gdLst/>
            <a:ahLst/>
            <a:cxnLst/>
            <a:rect l="l" t="t" r="r" b="b"/>
            <a:pathLst>
              <a:path w="665480" h="444500">
                <a:moveTo>
                  <a:pt x="82980" y="0"/>
                </a:moveTo>
                <a:lnTo>
                  <a:pt x="0" y="187211"/>
                </a:lnTo>
                <a:lnTo>
                  <a:pt x="581872" y="444246"/>
                </a:lnTo>
                <a:lnTo>
                  <a:pt x="664852" y="257035"/>
                </a:lnTo>
                <a:lnTo>
                  <a:pt x="829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22" name="object 22"/>
          <p:cNvSpPr txBox="1"/>
          <p:nvPr/>
        </p:nvSpPr>
        <p:spPr>
          <a:xfrm rot="1380000">
            <a:off x="15935453" y="6518958"/>
            <a:ext cx="479077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67"/>
              </a:lnSpc>
            </a:pPr>
            <a:r>
              <a:rPr sz="1412" baseline="2136" dirty="0">
                <a:latin typeface="Century Gothic"/>
                <a:cs typeface="Century Gothic"/>
              </a:rPr>
              <a:t>40</a:t>
            </a:r>
            <a:r>
              <a:rPr sz="1412" spc="-27" baseline="2136" dirty="0">
                <a:latin typeface="Century Gothic"/>
                <a:cs typeface="Century Gothic"/>
              </a:rPr>
              <a:t> </a:t>
            </a:r>
            <a:r>
              <a:rPr sz="1412" baseline="2136" dirty="0">
                <a:latin typeface="Century Gothic"/>
                <a:cs typeface="Century Gothic"/>
              </a:rPr>
              <a:t>to</a:t>
            </a:r>
            <a:r>
              <a:rPr sz="1412" spc="-27" baseline="2136" dirty="0">
                <a:latin typeface="Century Gothic"/>
                <a:cs typeface="Century Gothic"/>
              </a:rPr>
              <a:t> </a:t>
            </a:r>
            <a:r>
              <a:rPr sz="941" spc="-18" dirty="0">
                <a:latin typeface="Century Gothic"/>
                <a:cs typeface="Century Gothic"/>
              </a:rPr>
              <a:t>43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813489" y="9071078"/>
            <a:ext cx="718296" cy="14617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80" rIns="0" bIns="0" rtlCol="0">
            <a:spAutoFit/>
          </a:bodyPr>
          <a:lstStyle/>
          <a:p>
            <a:pPr>
              <a:spcBef>
                <a:spcPts val="11"/>
              </a:spcBef>
            </a:pPr>
            <a:r>
              <a:rPr sz="941" spc="-7" dirty="0">
                <a:latin typeface="Century Gothic"/>
                <a:cs typeface="Century Gothic"/>
              </a:rPr>
              <a:t>SANTANDER</a:t>
            </a:r>
            <a:endParaRPr sz="941">
              <a:latin typeface="Century Gothic"/>
              <a:cs typeface="Century Gothic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4675262" y="6710969"/>
            <a:ext cx="1027780" cy="404674"/>
            <a:chOff x="3881329" y="9266937"/>
            <a:chExt cx="1419225" cy="558800"/>
          </a:xfrm>
        </p:grpSpPr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23186" y="9266937"/>
              <a:ext cx="76908" cy="76908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3883869" y="9305897"/>
              <a:ext cx="1377315" cy="517525"/>
            </a:xfrm>
            <a:custGeom>
              <a:avLst/>
              <a:gdLst/>
              <a:ahLst/>
              <a:cxnLst/>
              <a:rect l="l" t="t" r="r" b="b"/>
              <a:pathLst>
                <a:path w="1377314" h="517525">
                  <a:moveTo>
                    <a:pt x="259059" y="517107"/>
                  </a:moveTo>
                  <a:lnTo>
                    <a:pt x="0" y="517107"/>
                  </a:lnTo>
                </a:path>
                <a:path w="1377314" h="517525">
                  <a:moveTo>
                    <a:pt x="1377265" y="0"/>
                  </a:moveTo>
                  <a:lnTo>
                    <a:pt x="259059" y="517107"/>
                  </a:lnTo>
                </a:path>
              </a:pathLst>
            </a:custGeom>
            <a:ln w="50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3872443" y="7034518"/>
            <a:ext cx="778998" cy="14617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80" rIns="0" bIns="0" rtlCol="0">
            <a:spAutoFit/>
          </a:bodyPr>
          <a:lstStyle/>
          <a:p>
            <a:pPr>
              <a:spcBef>
                <a:spcPts val="11"/>
              </a:spcBef>
            </a:pPr>
            <a:r>
              <a:rPr sz="941" dirty="0">
                <a:latin typeface="Century Gothic"/>
                <a:cs typeface="Century Gothic"/>
              </a:rPr>
              <a:t>SITE</a:t>
            </a:r>
            <a:r>
              <a:rPr sz="941" spc="29" dirty="0">
                <a:latin typeface="Century Gothic"/>
                <a:cs typeface="Century Gothic"/>
              </a:rPr>
              <a:t> </a:t>
            </a:r>
            <a:r>
              <a:rPr sz="941" spc="-7" dirty="0">
                <a:latin typeface="Century Gothic"/>
                <a:cs typeface="Century Gothic"/>
              </a:rPr>
              <a:t>WELFARE</a:t>
            </a:r>
            <a:endParaRPr sz="941">
              <a:latin typeface="Century Gothic"/>
              <a:cs typeface="Century Gothic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6799029" y="2497166"/>
            <a:ext cx="491127" cy="725654"/>
            <a:chOff x="6813964" y="3448247"/>
            <a:chExt cx="678180" cy="1002030"/>
          </a:xfrm>
        </p:grpSpPr>
        <p:pic>
          <p:nvPicPr>
            <p:cNvPr id="29" name="object 2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16085" y="4373140"/>
              <a:ext cx="75896" cy="76908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6816504" y="3450787"/>
              <a:ext cx="637540" cy="961390"/>
            </a:xfrm>
            <a:custGeom>
              <a:avLst/>
              <a:gdLst/>
              <a:ahLst/>
              <a:cxnLst/>
              <a:rect l="l" t="t" r="r" b="b"/>
              <a:pathLst>
                <a:path w="637540" h="961389">
                  <a:moveTo>
                    <a:pt x="259059" y="0"/>
                  </a:moveTo>
                  <a:lnTo>
                    <a:pt x="0" y="0"/>
                  </a:lnTo>
                </a:path>
                <a:path w="637540" h="961389">
                  <a:moveTo>
                    <a:pt x="637529" y="961313"/>
                  </a:moveTo>
                  <a:lnTo>
                    <a:pt x="259059" y="0"/>
                  </a:lnTo>
                </a:path>
              </a:pathLst>
            </a:custGeom>
            <a:ln w="50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6090015" y="2419859"/>
            <a:ext cx="685647" cy="14617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80" rIns="0" bIns="0" rtlCol="0">
            <a:spAutoFit/>
          </a:bodyPr>
          <a:lstStyle/>
          <a:p>
            <a:pPr>
              <a:spcBef>
                <a:spcPts val="11"/>
              </a:spcBef>
            </a:pPr>
            <a:r>
              <a:rPr sz="941" spc="-7" dirty="0">
                <a:latin typeface="Century Gothic"/>
                <a:cs typeface="Century Gothic"/>
              </a:rPr>
              <a:t>HOARDING</a:t>
            </a:r>
            <a:endParaRPr sz="941">
              <a:latin typeface="Century Gothic"/>
              <a:cs typeface="Century Gothic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9091350" y="2599763"/>
            <a:ext cx="791874" cy="489748"/>
            <a:chOff x="9979348" y="3589920"/>
            <a:chExt cx="1093470" cy="676275"/>
          </a:xfrm>
        </p:grpSpPr>
        <p:pic>
          <p:nvPicPr>
            <p:cNvPr id="33" name="object 3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995357" y="4188965"/>
              <a:ext cx="76908" cy="76908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9981888" y="3592460"/>
              <a:ext cx="1051560" cy="635635"/>
            </a:xfrm>
            <a:custGeom>
              <a:avLst/>
              <a:gdLst/>
              <a:ahLst/>
              <a:cxnLst/>
              <a:rect l="l" t="t" r="r" b="b"/>
              <a:pathLst>
                <a:path w="1051559" h="635635">
                  <a:moveTo>
                    <a:pt x="259059" y="0"/>
                  </a:moveTo>
                  <a:lnTo>
                    <a:pt x="0" y="0"/>
                  </a:lnTo>
                </a:path>
                <a:path w="1051559" h="635635">
                  <a:moveTo>
                    <a:pt x="1051417" y="635464"/>
                  </a:moveTo>
                  <a:lnTo>
                    <a:pt x="259059" y="0"/>
                  </a:lnTo>
                </a:path>
              </a:pathLst>
            </a:custGeom>
            <a:ln w="50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7952159" y="2522456"/>
            <a:ext cx="1115153" cy="14617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80" rIns="0" bIns="0" rtlCol="0">
            <a:spAutoFit/>
          </a:bodyPr>
          <a:lstStyle/>
          <a:p>
            <a:pPr>
              <a:spcBef>
                <a:spcPts val="11"/>
              </a:spcBef>
            </a:pPr>
            <a:r>
              <a:rPr sz="941" dirty="0">
                <a:latin typeface="Century Gothic"/>
                <a:cs typeface="Century Gothic"/>
              </a:rPr>
              <a:t>TEMPORARY</a:t>
            </a:r>
            <a:r>
              <a:rPr sz="941" spc="94" dirty="0">
                <a:latin typeface="Century Gothic"/>
                <a:cs typeface="Century Gothic"/>
              </a:rPr>
              <a:t> </a:t>
            </a:r>
            <a:r>
              <a:rPr sz="941" spc="-14" dirty="0">
                <a:latin typeface="Century Gothic"/>
                <a:cs typeface="Century Gothic"/>
              </a:rPr>
              <a:t>RAMP</a:t>
            </a:r>
            <a:endParaRPr sz="941">
              <a:latin typeface="Century Gothic"/>
              <a:cs typeface="Century Gothic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13978655" y="5197657"/>
            <a:ext cx="629544" cy="31730"/>
            <a:chOff x="16728051" y="7177258"/>
            <a:chExt cx="869315" cy="43815"/>
          </a:xfrm>
        </p:grpSpPr>
        <p:sp>
          <p:nvSpPr>
            <p:cNvPr id="37" name="object 37"/>
            <p:cNvSpPr/>
            <p:nvPr/>
          </p:nvSpPr>
          <p:spPr>
            <a:xfrm>
              <a:off x="16730591" y="7179798"/>
              <a:ext cx="71120" cy="38735"/>
            </a:xfrm>
            <a:custGeom>
              <a:avLst/>
              <a:gdLst/>
              <a:ahLst/>
              <a:cxnLst/>
              <a:rect l="l" t="t" r="r" b="b"/>
              <a:pathLst>
                <a:path w="71119" h="38734">
                  <a:moveTo>
                    <a:pt x="70836" y="0"/>
                  </a:moveTo>
                  <a:lnTo>
                    <a:pt x="0" y="19227"/>
                  </a:lnTo>
                  <a:lnTo>
                    <a:pt x="70836" y="38454"/>
                  </a:lnTo>
                  <a:lnTo>
                    <a:pt x="7083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38" name="object 38"/>
            <p:cNvSpPr/>
            <p:nvPr/>
          </p:nvSpPr>
          <p:spPr>
            <a:xfrm>
              <a:off x="16730591" y="7179798"/>
              <a:ext cx="864235" cy="38735"/>
            </a:xfrm>
            <a:custGeom>
              <a:avLst/>
              <a:gdLst/>
              <a:ahLst/>
              <a:cxnLst/>
              <a:rect l="l" t="t" r="r" b="b"/>
              <a:pathLst>
                <a:path w="864234" h="38734">
                  <a:moveTo>
                    <a:pt x="0" y="19227"/>
                  </a:moveTo>
                  <a:lnTo>
                    <a:pt x="70836" y="38454"/>
                  </a:lnTo>
                  <a:lnTo>
                    <a:pt x="70836" y="0"/>
                  </a:lnTo>
                  <a:lnTo>
                    <a:pt x="0" y="19227"/>
                  </a:lnTo>
                  <a:close/>
                </a:path>
                <a:path w="864234" h="38734">
                  <a:moveTo>
                    <a:pt x="0" y="19227"/>
                  </a:moveTo>
                  <a:lnTo>
                    <a:pt x="864206" y="19227"/>
                  </a:lnTo>
                </a:path>
              </a:pathLst>
            </a:custGeom>
            <a:ln w="50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14640782" y="5134272"/>
            <a:ext cx="1270125" cy="145248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60" rIns="0" bIns="0" rtlCol="0">
            <a:spAutoFit/>
          </a:bodyPr>
          <a:lstStyle/>
          <a:p>
            <a:pPr>
              <a:spcBef>
                <a:spcPts val="4"/>
              </a:spcBef>
            </a:pPr>
            <a:r>
              <a:rPr sz="941" dirty="0">
                <a:latin typeface="Century Gothic"/>
                <a:cs typeface="Century Gothic"/>
              </a:rPr>
              <a:t>5</a:t>
            </a:r>
            <a:r>
              <a:rPr sz="941" spc="40" dirty="0">
                <a:latin typeface="Century Gothic"/>
                <a:cs typeface="Century Gothic"/>
              </a:rPr>
              <a:t> </a:t>
            </a:r>
            <a:r>
              <a:rPr sz="941" dirty="0">
                <a:latin typeface="Century Gothic"/>
                <a:cs typeface="Century Gothic"/>
              </a:rPr>
              <a:t>NO</a:t>
            </a:r>
            <a:r>
              <a:rPr sz="941" spc="43" dirty="0">
                <a:latin typeface="Century Gothic"/>
                <a:cs typeface="Century Gothic"/>
              </a:rPr>
              <a:t> </a:t>
            </a:r>
            <a:r>
              <a:rPr sz="941" dirty="0">
                <a:latin typeface="Century Gothic"/>
                <a:cs typeface="Century Gothic"/>
              </a:rPr>
              <a:t>GLAZING</a:t>
            </a:r>
            <a:r>
              <a:rPr sz="941" spc="40" dirty="0">
                <a:latin typeface="Century Gothic"/>
                <a:cs typeface="Century Gothic"/>
              </a:rPr>
              <a:t> </a:t>
            </a:r>
            <a:r>
              <a:rPr sz="941" dirty="0">
                <a:latin typeface="Century Gothic"/>
                <a:cs typeface="Century Gothic"/>
              </a:rPr>
              <a:t>TO</a:t>
            </a:r>
            <a:r>
              <a:rPr sz="941" spc="43" dirty="0">
                <a:latin typeface="Century Gothic"/>
                <a:cs typeface="Century Gothic"/>
              </a:rPr>
              <a:t> </a:t>
            </a:r>
            <a:r>
              <a:rPr sz="941" spc="-18" dirty="0">
                <a:latin typeface="Century Gothic"/>
                <a:cs typeface="Century Gothic"/>
              </a:rPr>
              <a:t>BE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4640782" y="5282306"/>
            <a:ext cx="1428316" cy="145248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60" rIns="0" bIns="0" rtlCol="0">
            <a:spAutoFit/>
          </a:bodyPr>
          <a:lstStyle/>
          <a:p>
            <a:pPr>
              <a:spcBef>
                <a:spcPts val="4"/>
              </a:spcBef>
            </a:pPr>
            <a:r>
              <a:rPr sz="941" dirty="0">
                <a:latin typeface="Century Gothic"/>
                <a:cs typeface="Century Gothic"/>
              </a:rPr>
              <a:t>REPLACED</a:t>
            </a:r>
            <a:r>
              <a:rPr sz="941" spc="62" dirty="0">
                <a:latin typeface="Century Gothic"/>
                <a:cs typeface="Century Gothic"/>
              </a:rPr>
              <a:t> </a:t>
            </a:r>
            <a:r>
              <a:rPr sz="941" dirty="0">
                <a:latin typeface="Century Gothic"/>
                <a:cs typeface="Century Gothic"/>
              </a:rPr>
              <a:t>WITH</a:t>
            </a:r>
            <a:r>
              <a:rPr sz="941" spc="58" dirty="0">
                <a:latin typeface="Century Gothic"/>
                <a:cs typeface="Century Gothic"/>
              </a:rPr>
              <a:t> </a:t>
            </a:r>
            <a:r>
              <a:rPr sz="941" spc="-7" dirty="0">
                <a:latin typeface="Century Gothic"/>
                <a:cs typeface="Century Gothic"/>
              </a:rPr>
              <a:t>PLASTIC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0190250" y="8056096"/>
            <a:ext cx="612989" cy="148074"/>
          </a:xfrm>
          <a:custGeom>
            <a:avLst/>
            <a:gdLst/>
            <a:ahLst/>
            <a:cxnLst/>
            <a:rect l="l" t="t" r="r" b="b"/>
            <a:pathLst>
              <a:path w="846454" h="204470">
                <a:moveTo>
                  <a:pt x="845991" y="0"/>
                </a:moveTo>
                <a:lnTo>
                  <a:pt x="0" y="0"/>
                </a:lnTo>
                <a:lnTo>
                  <a:pt x="0" y="204414"/>
                </a:lnTo>
                <a:lnTo>
                  <a:pt x="845991" y="204414"/>
                </a:lnTo>
                <a:lnTo>
                  <a:pt x="8459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42" name="object 42"/>
          <p:cNvSpPr txBox="1"/>
          <p:nvPr/>
        </p:nvSpPr>
        <p:spPr>
          <a:xfrm>
            <a:off x="10181049" y="8045341"/>
            <a:ext cx="630923" cy="156856"/>
          </a:xfrm>
          <a:prstGeom prst="rect">
            <a:avLst/>
          </a:prstGeom>
        </p:spPr>
        <p:txBody>
          <a:bodyPr vert="horz" wrap="square" lIns="0" tIns="11956" rIns="0" bIns="0" rtlCol="0">
            <a:spAutoFit/>
          </a:bodyPr>
          <a:lstStyle/>
          <a:p>
            <a:pPr marL="9197">
              <a:spcBef>
                <a:spcPts val="94"/>
              </a:spcBef>
            </a:pPr>
            <a:r>
              <a:rPr sz="941" dirty="0">
                <a:latin typeface="Century Gothic"/>
                <a:cs typeface="Century Gothic"/>
              </a:rPr>
              <a:t>CAR</a:t>
            </a:r>
            <a:r>
              <a:rPr sz="941" spc="54" dirty="0">
                <a:latin typeface="Century Gothic"/>
                <a:cs typeface="Century Gothic"/>
              </a:rPr>
              <a:t> </a:t>
            </a:r>
            <a:r>
              <a:rPr sz="941" spc="-14" dirty="0">
                <a:latin typeface="Century Gothic"/>
                <a:cs typeface="Century Gothic"/>
              </a:rPr>
              <a:t>PARK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742735" y="797769"/>
            <a:ext cx="744508" cy="513559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dirty="0">
                <a:latin typeface="Century Gothic"/>
                <a:cs typeface="Century Gothic"/>
              </a:rPr>
              <a:t>ERITH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HOARDING </a:t>
            </a:r>
            <a:r>
              <a:rPr sz="471" spc="-14" dirty="0">
                <a:latin typeface="Century Gothic"/>
                <a:cs typeface="Century Gothic"/>
              </a:rPr>
              <a:t>LINE</a:t>
            </a:r>
            <a:endParaRPr sz="471">
              <a:latin typeface="Century Gothic"/>
              <a:cs typeface="Century Gothic"/>
            </a:endParaRPr>
          </a:p>
          <a:p>
            <a:pPr marL="9197">
              <a:spcBef>
                <a:spcPts val="409"/>
              </a:spcBef>
            </a:pPr>
            <a:r>
              <a:rPr sz="471" dirty="0">
                <a:latin typeface="Century Gothic"/>
                <a:cs typeface="Century Gothic"/>
              </a:rPr>
              <a:t>SITE</a:t>
            </a:r>
            <a:r>
              <a:rPr sz="471" spc="7" dirty="0">
                <a:latin typeface="Century Gothic"/>
                <a:cs typeface="Century Gothic"/>
              </a:rPr>
              <a:t> </a:t>
            </a:r>
            <a:r>
              <a:rPr sz="471" spc="-14" dirty="0">
                <a:latin typeface="Century Gothic"/>
                <a:cs typeface="Century Gothic"/>
              </a:rPr>
              <a:t>GATE</a:t>
            </a:r>
            <a:endParaRPr sz="471">
              <a:latin typeface="Century Gothic"/>
              <a:cs typeface="Century Gothic"/>
            </a:endParaRPr>
          </a:p>
          <a:p>
            <a:pPr marL="9197" marR="3679">
              <a:spcBef>
                <a:spcPts val="192"/>
              </a:spcBef>
            </a:pPr>
            <a:r>
              <a:rPr sz="471" dirty="0">
                <a:latin typeface="Century Gothic"/>
                <a:cs typeface="Century Gothic"/>
              </a:rPr>
              <a:t>DENOTES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NOISE,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DUST</a:t>
            </a:r>
            <a:r>
              <a:rPr sz="471" spc="7" dirty="0">
                <a:latin typeface="Century Gothic"/>
                <a:cs typeface="Century Gothic"/>
              </a:rPr>
              <a:t> </a:t>
            </a:r>
            <a:r>
              <a:rPr sz="471" spc="-36" dirty="0">
                <a:latin typeface="Century Gothic"/>
                <a:cs typeface="Century Gothic"/>
              </a:rPr>
              <a:t>&amp;</a:t>
            </a:r>
            <a:r>
              <a:rPr sz="471" spc="362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VIBRATION</a:t>
            </a:r>
            <a:r>
              <a:rPr sz="471" spc="14" dirty="0">
                <a:latin typeface="Century Gothic"/>
                <a:cs typeface="Century Gothic"/>
              </a:rPr>
              <a:t> </a:t>
            </a:r>
            <a:r>
              <a:rPr sz="471" spc="-7" dirty="0">
                <a:latin typeface="Century Gothic"/>
                <a:cs typeface="Century Gothic"/>
              </a:rPr>
              <a:t>MONITORING</a:t>
            </a:r>
            <a:endParaRPr sz="471">
              <a:latin typeface="Century Gothic"/>
              <a:cs typeface="Century Gothic"/>
            </a:endParaRPr>
          </a:p>
          <a:p>
            <a:pPr marL="9197">
              <a:spcBef>
                <a:spcPts val="525"/>
              </a:spcBef>
            </a:pPr>
            <a:r>
              <a:rPr sz="471" spc="-7" dirty="0">
                <a:latin typeface="Century Gothic"/>
                <a:cs typeface="Century Gothic"/>
              </a:rPr>
              <a:t>ACCESS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742735" y="1408223"/>
            <a:ext cx="232228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7" dirty="0">
                <a:latin typeface="Century Gothic"/>
                <a:cs typeface="Century Gothic"/>
              </a:rPr>
              <a:t>EGRESS</a:t>
            </a:r>
            <a:endParaRPr sz="471">
              <a:latin typeface="Century Gothic"/>
              <a:cs typeface="Century Gothic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1863545" y="-895"/>
            <a:ext cx="14561370" cy="10285161"/>
            <a:chOff x="-1270" y="-1236"/>
            <a:chExt cx="20107275" cy="14202410"/>
          </a:xfrm>
        </p:grpSpPr>
        <p:pic>
          <p:nvPicPr>
            <p:cNvPr id="46" name="object 4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63290" y="13237335"/>
              <a:ext cx="1841751" cy="629433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3100618" y="13230248"/>
              <a:ext cx="822325" cy="641985"/>
            </a:xfrm>
            <a:custGeom>
              <a:avLst/>
              <a:gdLst/>
              <a:ahLst/>
              <a:cxnLst/>
              <a:rect l="l" t="t" r="r" b="b"/>
              <a:pathLst>
                <a:path w="822325" h="641984">
                  <a:moveTo>
                    <a:pt x="821704" y="0"/>
                  </a:moveTo>
                  <a:lnTo>
                    <a:pt x="0" y="0"/>
                  </a:lnTo>
                  <a:lnTo>
                    <a:pt x="0" y="641577"/>
                  </a:lnTo>
                  <a:lnTo>
                    <a:pt x="821704" y="641577"/>
                  </a:lnTo>
                  <a:lnTo>
                    <a:pt x="821704" y="0"/>
                  </a:lnTo>
                  <a:close/>
                </a:path>
              </a:pathLst>
            </a:custGeom>
            <a:solidFill>
              <a:srgbClr val="18509F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48" name="object 48"/>
            <p:cNvSpPr/>
            <p:nvPr/>
          </p:nvSpPr>
          <p:spPr>
            <a:xfrm>
              <a:off x="3100618" y="13230248"/>
              <a:ext cx="822325" cy="641985"/>
            </a:xfrm>
            <a:custGeom>
              <a:avLst/>
              <a:gdLst/>
              <a:ahLst/>
              <a:cxnLst/>
              <a:rect l="l" t="t" r="r" b="b"/>
              <a:pathLst>
                <a:path w="822325" h="641984">
                  <a:moveTo>
                    <a:pt x="821704" y="0"/>
                  </a:moveTo>
                  <a:lnTo>
                    <a:pt x="0" y="0"/>
                  </a:lnTo>
                  <a:lnTo>
                    <a:pt x="0" y="641577"/>
                  </a:lnTo>
                  <a:lnTo>
                    <a:pt x="821704" y="641577"/>
                  </a:lnTo>
                  <a:lnTo>
                    <a:pt x="82170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49" name="object 49"/>
            <p:cNvSpPr/>
            <p:nvPr/>
          </p:nvSpPr>
          <p:spPr>
            <a:xfrm>
              <a:off x="0" y="14199698"/>
              <a:ext cx="357505" cy="0"/>
            </a:xfrm>
            <a:custGeom>
              <a:avLst/>
              <a:gdLst/>
              <a:ahLst/>
              <a:cxnLst/>
              <a:rect l="l" t="t" r="r" b="b"/>
              <a:pathLst>
                <a:path w="357505">
                  <a:moveTo>
                    <a:pt x="35721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50" name="object 50"/>
            <p:cNvSpPr/>
            <p:nvPr/>
          </p:nvSpPr>
          <p:spPr>
            <a:xfrm>
              <a:off x="0" y="13808073"/>
              <a:ext cx="0" cy="391795"/>
            </a:xfrm>
            <a:custGeom>
              <a:avLst/>
              <a:gdLst/>
              <a:ahLst/>
              <a:cxnLst/>
              <a:rect l="l" t="t" r="r" b="b"/>
              <a:pathLst>
                <a:path h="391794">
                  <a:moveTo>
                    <a:pt x="0" y="39162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51" name="object 51"/>
            <p:cNvSpPr/>
            <p:nvPr/>
          </p:nvSpPr>
          <p:spPr>
            <a:xfrm>
              <a:off x="0" y="33"/>
              <a:ext cx="0" cy="358775"/>
            </a:xfrm>
            <a:custGeom>
              <a:avLst/>
              <a:gdLst/>
              <a:ahLst/>
              <a:cxnLst/>
              <a:rect l="l" t="t" r="r" b="b"/>
              <a:pathLst>
                <a:path h="358775">
                  <a:moveTo>
                    <a:pt x="0" y="35823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52" name="object 52"/>
            <p:cNvSpPr/>
            <p:nvPr/>
          </p:nvSpPr>
          <p:spPr>
            <a:xfrm>
              <a:off x="0" y="33"/>
              <a:ext cx="357505" cy="0"/>
            </a:xfrm>
            <a:custGeom>
              <a:avLst/>
              <a:gdLst/>
              <a:ahLst/>
              <a:cxnLst/>
              <a:rect l="l" t="t" r="r" b="b"/>
              <a:pathLst>
                <a:path w="357505">
                  <a:moveTo>
                    <a:pt x="0" y="0"/>
                  </a:moveTo>
                  <a:lnTo>
                    <a:pt x="3572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53" name="object 53"/>
            <p:cNvSpPr/>
            <p:nvPr/>
          </p:nvSpPr>
          <p:spPr>
            <a:xfrm>
              <a:off x="19746206" y="33"/>
              <a:ext cx="358775" cy="0"/>
            </a:xfrm>
            <a:custGeom>
              <a:avLst/>
              <a:gdLst/>
              <a:ahLst/>
              <a:cxnLst/>
              <a:rect l="l" t="t" r="r" b="b"/>
              <a:pathLst>
                <a:path w="358775">
                  <a:moveTo>
                    <a:pt x="0" y="0"/>
                  </a:moveTo>
                  <a:lnTo>
                    <a:pt x="35823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54" name="object 54"/>
            <p:cNvSpPr/>
            <p:nvPr/>
          </p:nvSpPr>
          <p:spPr>
            <a:xfrm>
              <a:off x="19746206" y="14199698"/>
              <a:ext cx="358775" cy="0"/>
            </a:xfrm>
            <a:custGeom>
              <a:avLst/>
              <a:gdLst/>
              <a:ahLst/>
              <a:cxnLst/>
              <a:rect l="l" t="t" r="r" b="b"/>
              <a:pathLst>
                <a:path w="358775">
                  <a:moveTo>
                    <a:pt x="35823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55" name="object 55"/>
            <p:cNvSpPr/>
            <p:nvPr/>
          </p:nvSpPr>
          <p:spPr>
            <a:xfrm>
              <a:off x="0" y="13841467"/>
              <a:ext cx="0" cy="358775"/>
            </a:xfrm>
            <a:custGeom>
              <a:avLst/>
              <a:gdLst/>
              <a:ahLst/>
              <a:cxnLst/>
              <a:rect l="l" t="t" r="r" b="b"/>
              <a:pathLst>
                <a:path h="358775">
                  <a:moveTo>
                    <a:pt x="0" y="35823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56" name="object 56"/>
            <p:cNvSpPr/>
            <p:nvPr/>
          </p:nvSpPr>
          <p:spPr>
            <a:xfrm>
              <a:off x="186199" y="174088"/>
              <a:ext cx="19716115" cy="13825855"/>
            </a:xfrm>
            <a:custGeom>
              <a:avLst/>
              <a:gdLst/>
              <a:ahLst/>
              <a:cxnLst/>
              <a:rect l="l" t="t" r="r" b="b"/>
              <a:pathLst>
                <a:path w="19716115" h="13825855">
                  <a:moveTo>
                    <a:pt x="19589354" y="13697737"/>
                  </a:moveTo>
                  <a:lnTo>
                    <a:pt x="19589354" y="9129784"/>
                  </a:lnTo>
                </a:path>
                <a:path w="19716115" h="13825855">
                  <a:moveTo>
                    <a:pt x="17199125" y="13697737"/>
                  </a:moveTo>
                  <a:lnTo>
                    <a:pt x="19589354" y="13697737"/>
                  </a:lnTo>
                </a:path>
                <a:path w="19716115" h="13825855">
                  <a:moveTo>
                    <a:pt x="19589354" y="9129784"/>
                  </a:moveTo>
                  <a:lnTo>
                    <a:pt x="19589354" y="342039"/>
                  </a:lnTo>
                  <a:lnTo>
                    <a:pt x="19589354" y="127505"/>
                  </a:lnTo>
                </a:path>
                <a:path w="19716115" h="13825855">
                  <a:moveTo>
                    <a:pt x="19589354" y="1011"/>
                  </a:moveTo>
                  <a:lnTo>
                    <a:pt x="19589354" y="127505"/>
                  </a:lnTo>
                </a:path>
                <a:path w="19716115" h="13825855">
                  <a:moveTo>
                    <a:pt x="19589354" y="5026321"/>
                  </a:moveTo>
                  <a:lnTo>
                    <a:pt x="19715848" y="5026321"/>
                  </a:lnTo>
                </a:path>
                <a:path w="19716115" h="13825855">
                  <a:moveTo>
                    <a:pt x="19589354" y="3247351"/>
                  </a:moveTo>
                  <a:lnTo>
                    <a:pt x="19715848" y="3247351"/>
                  </a:lnTo>
                </a:path>
                <a:path w="19716115" h="13825855">
                  <a:moveTo>
                    <a:pt x="19589354" y="1757759"/>
                  </a:moveTo>
                  <a:lnTo>
                    <a:pt x="19715848" y="1757759"/>
                  </a:lnTo>
                </a:path>
                <a:path w="19716115" h="13825855">
                  <a:moveTo>
                    <a:pt x="19715848" y="127505"/>
                  </a:moveTo>
                  <a:lnTo>
                    <a:pt x="19589354" y="127505"/>
                  </a:lnTo>
                </a:path>
                <a:path w="19716115" h="13825855">
                  <a:moveTo>
                    <a:pt x="19589354" y="13697737"/>
                  </a:moveTo>
                  <a:lnTo>
                    <a:pt x="126493" y="13697737"/>
                  </a:lnTo>
                  <a:lnTo>
                    <a:pt x="126493" y="127505"/>
                  </a:lnTo>
                  <a:lnTo>
                    <a:pt x="17199125" y="127505"/>
                  </a:lnTo>
                </a:path>
                <a:path w="19716115" h="13825855">
                  <a:moveTo>
                    <a:pt x="19589354" y="127505"/>
                  </a:moveTo>
                  <a:lnTo>
                    <a:pt x="19589354" y="13697737"/>
                  </a:lnTo>
                </a:path>
                <a:path w="19716115" h="13825855">
                  <a:moveTo>
                    <a:pt x="0" y="10362341"/>
                  </a:moveTo>
                  <a:lnTo>
                    <a:pt x="126493" y="10362341"/>
                  </a:lnTo>
                </a:path>
                <a:path w="19716115" h="13825855">
                  <a:moveTo>
                    <a:pt x="0" y="11978427"/>
                  </a:moveTo>
                  <a:lnTo>
                    <a:pt x="126493" y="11978427"/>
                  </a:lnTo>
                </a:path>
                <a:path w="19716115" h="13825855">
                  <a:moveTo>
                    <a:pt x="0" y="8582319"/>
                  </a:moveTo>
                  <a:lnTo>
                    <a:pt x="126493" y="8582319"/>
                  </a:lnTo>
                </a:path>
                <a:path w="19716115" h="13825855">
                  <a:moveTo>
                    <a:pt x="0" y="6803318"/>
                  </a:moveTo>
                  <a:lnTo>
                    <a:pt x="126493" y="6803318"/>
                  </a:lnTo>
                </a:path>
                <a:path w="19716115" h="13825855">
                  <a:moveTo>
                    <a:pt x="0" y="5024298"/>
                  </a:moveTo>
                  <a:lnTo>
                    <a:pt x="126493" y="5024298"/>
                  </a:lnTo>
                </a:path>
                <a:path w="19716115" h="13825855">
                  <a:moveTo>
                    <a:pt x="0" y="3245328"/>
                  </a:moveTo>
                  <a:lnTo>
                    <a:pt x="126493" y="3245328"/>
                  </a:lnTo>
                </a:path>
                <a:path w="19716115" h="13825855">
                  <a:moveTo>
                    <a:pt x="0" y="1756747"/>
                  </a:moveTo>
                  <a:lnTo>
                    <a:pt x="126493" y="1756747"/>
                  </a:lnTo>
                </a:path>
                <a:path w="19716115" h="13825855">
                  <a:moveTo>
                    <a:pt x="1707161" y="13823219"/>
                  </a:moveTo>
                  <a:lnTo>
                    <a:pt x="1707161" y="13697737"/>
                  </a:lnTo>
                </a:path>
                <a:path w="19716115" h="13825855">
                  <a:moveTo>
                    <a:pt x="3333367" y="13824231"/>
                  </a:moveTo>
                  <a:lnTo>
                    <a:pt x="3333367" y="13697737"/>
                  </a:lnTo>
                </a:path>
                <a:path w="19716115" h="13825855">
                  <a:moveTo>
                    <a:pt x="4958561" y="13824231"/>
                  </a:moveTo>
                  <a:lnTo>
                    <a:pt x="4958561" y="13697737"/>
                  </a:lnTo>
                </a:path>
                <a:path w="19716115" h="13825855">
                  <a:moveTo>
                    <a:pt x="6584767" y="13824231"/>
                  </a:moveTo>
                  <a:lnTo>
                    <a:pt x="6584767" y="13697737"/>
                  </a:lnTo>
                </a:path>
                <a:path w="19716115" h="13825855">
                  <a:moveTo>
                    <a:pt x="8209961" y="13824231"/>
                  </a:moveTo>
                  <a:lnTo>
                    <a:pt x="8209961" y="13697737"/>
                  </a:lnTo>
                </a:path>
                <a:path w="19716115" h="13825855">
                  <a:moveTo>
                    <a:pt x="9835155" y="13824231"/>
                  </a:moveTo>
                  <a:lnTo>
                    <a:pt x="9835155" y="13697737"/>
                  </a:lnTo>
                </a:path>
                <a:path w="19716115" h="13825855">
                  <a:moveTo>
                    <a:pt x="11461361" y="13824231"/>
                  </a:moveTo>
                  <a:lnTo>
                    <a:pt x="11461361" y="13697737"/>
                  </a:lnTo>
                </a:path>
                <a:path w="19716115" h="13825855">
                  <a:moveTo>
                    <a:pt x="13086555" y="13824231"/>
                  </a:moveTo>
                  <a:lnTo>
                    <a:pt x="13086555" y="13697737"/>
                  </a:lnTo>
                </a:path>
                <a:path w="19716115" h="13825855">
                  <a:moveTo>
                    <a:pt x="14712760" y="13824231"/>
                  </a:moveTo>
                  <a:lnTo>
                    <a:pt x="14712760" y="13697737"/>
                  </a:lnTo>
                </a:path>
                <a:path w="19716115" h="13825855">
                  <a:moveTo>
                    <a:pt x="16337954" y="13824231"/>
                  </a:moveTo>
                  <a:lnTo>
                    <a:pt x="16337954" y="13697737"/>
                  </a:lnTo>
                </a:path>
                <a:path w="19716115" h="13825855">
                  <a:moveTo>
                    <a:pt x="17964160" y="13825243"/>
                  </a:moveTo>
                  <a:lnTo>
                    <a:pt x="17964160" y="13697737"/>
                  </a:lnTo>
                </a:path>
                <a:path w="19716115" h="13825855">
                  <a:moveTo>
                    <a:pt x="19715848" y="13698749"/>
                  </a:moveTo>
                  <a:lnTo>
                    <a:pt x="19589354" y="13698749"/>
                  </a:lnTo>
                  <a:lnTo>
                    <a:pt x="19589354" y="13825243"/>
                  </a:lnTo>
                </a:path>
                <a:path w="19716115" h="13825855">
                  <a:moveTo>
                    <a:pt x="0" y="13697737"/>
                  </a:moveTo>
                  <a:lnTo>
                    <a:pt x="126493" y="13697737"/>
                  </a:lnTo>
                  <a:lnTo>
                    <a:pt x="126493" y="13823219"/>
                  </a:lnTo>
                </a:path>
                <a:path w="19716115" h="13825855">
                  <a:moveTo>
                    <a:pt x="126493" y="127505"/>
                  </a:moveTo>
                  <a:lnTo>
                    <a:pt x="0" y="127505"/>
                  </a:lnTo>
                </a:path>
                <a:path w="19716115" h="13825855">
                  <a:moveTo>
                    <a:pt x="1707161" y="127505"/>
                  </a:moveTo>
                  <a:lnTo>
                    <a:pt x="1707161" y="0"/>
                  </a:lnTo>
                </a:path>
                <a:path w="19716115" h="13825855">
                  <a:moveTo>
                    <a:pt x="3333367" y="127505"/>
                  </a:moveTo>
                  <a:lnTo>
                    <a:pt x="3333367" y="0"/>
                  </a:lnTo>
                </a:path>
                <a:path w="19716115" h="13825855">
                  <a:moveTo>
                    <a:pt x="4958561" y="127505"/>
                  </a:moveTo>
                  <a:lnTo>
                    <a:pt x="4958561" y="0"/>
                  </a:lnTo>
                </a:path>
                <a:path w="19716115" h="13825855">
                  <a:moveTo>
                    <a:pt x="6584767" y="127505"/>
                  </a:moveTo>
                  <a:lnTo>
                    <a:pt x="6584767" y="0"/>
                  </a:lnTo>
                </a:path>
                <a:path w="19716115" h="13825855">
                  <a:moveTo>
                    <a:pt x="8209961" y="127505"/>
                  </a:moveTo>
                  <a:lnTo>
                    <a:pt x="8209961" y="0"/>
                  </a:lnTo>
                </a:path>
                <a:path w="19716115" h="13825855">
                  <a:moveTo>
                    <a:pt x="9835155" y="127505"/>
                  </a:moveTo>
                  <a:lnTo>
                    <a:pt x="9835155" y="0"/>
                  </a:lnTo>
                </a:path>
                <a:path w="19716115" h="13825855">
                  <a:moveTo>
                    <a:pt x="11461361" y="127505"/>
                  </a:moveTo>
                  <a:lnTo>
                    <a:pt x="11461361" y="0"/>
                  </a:lnTo>
                </a:path>
                <a:path w="19716115" h="13825855">
                  <a:moveTo>
                    <a:pt x="13086555" y="127505"/>
                  </a:moveTo>
                  <a:lnTo>
                    <a:pt x="13086555" y="0"/>
                  </a:lnTo>
                </a:path>
                <a:path w="19716115" h="13825855">
                  <a:moveTo>
                    <a:pt x="14712760" y="127505"/>
                  </a:moveTo>
                  <a:lnTo>
                    <a:pt x="14712760" y="0"/>
                  </a:lnTo>
                </a:path>
                <a:path w="19716115" h="13825855">
                  <a:moveTo>
                    <a:pt x="16337954" y="127505"/>
                  </a:moveTo>
                  <a:lnTo>
                    <a:pt x="16337954" y="0"/>
                  </a:lnTo>
                </a:path>
                <a:path w="19716115" h="13825855">
                  <a:moveTo>
                    <a:pt x="17964160" y="127505"/>
                  </a:moveTo>
                  <a:lnTo>
                    <a:pt x="17964160" y="59705"/>
                  </a:lnTo>
                </a:path>
                <a:path w="19716115" h="13825855">
                  <a:moveTo>
                    <a:pt x="126493" y="0"/>
                  </a:moveTo>
                  <a:lnTo>
                    <a:pt x="126493" y="127505"/>
                  </a:lnTo>
                </a:path>
                <a:path w="19716115" h="13825855">
                  <a:moveTo>
                    <a:pt x="19589354" y="10363353"/>
                  </a:moveTo>
                  <a:lnTo>
                    <a:pt x="19715848" y="10363353"/>
                  </a:lnTo>
                </a:path>
                <a:path w="19716115" h="13825855">
                  <a:moveTo>
                    <a:pt x="19589354" y="11979439"/>
                  </a:moveTo>
                  <a:lnTo>
                    <a:pt x="19715848" y="11979439"/>
                  </a:lnTo>
                </a:path>
                <a:path w="19716115" h="13825855">
                  <a:moveTo>
                    <a:pt x="19589354" y="8584342"/>
                  </a:moveTo>
                  <a:lnTo>
                    <a:pt x="19715848" y="8584342"/>
                  </a:lnTo>
                </a:path>
                <a:path w="19716115" h="13825855">
                  <a:moveTo>
                    <a:pt x="19589354" y="6805342"/>
                  </a:moveTo>
                  <a:lnTo>
                    <a:pt x="19715848" y="6805342"/>
                  </a:lnTo>
                </a:path>
                <a:path w="19716115" h="13825855">
                  <a:moveTo>
                    <a:pt x="17199125" y="127505"/>
                  </a:moveTo>
                  <a:lnTo>
                    <a:pt x="19589354" y="12750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57" name="object 57"/>
            <p:cNvSpPr/>
            <p:nvPr/>
          </p:nvSpPr>
          <p:spPr>
            <a:xfrm>
              <a:off x="17385324" y="13230248"/>
              <a:ext cx="0" cy="641985"/>
            </a:xfrm>
            <a:custGeom>
              <a:avLst/>
              <a:gdLst/>
              <a:ahLst/>
              <a:cxnLst/>
              <a:rect l="l" t="t" r="r" b="b"/>
              <a:pathLst>
                <a:path h="641984">
                  <a:moveTo>
                    <a:pt x="0" y="0"/>
                  </a:moveTo>
                  <a:lnTo>
                    <a:pt x="0" y="641577"/>
                  </a:lnTo>
                </a:path>
              </a:pathLst>
            </a:custGeom>
            <a:ln w="404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58" name="object 58"/>
            <p:cNvSpPr/>
            <p:nvPr/>
          </p:nvSpPr>
          <p:spPr>
            <a:xfrm>
              <a:off x="17385324" y="13752415"/>
              <a:ext cx="0" cy="120014"/>
            </a:xfrm>
            <a:custGeom>
              <a:avLst/>
              <a:gdLst/>
              <a:ahLst/>
              <a:cxnLst/>
              <a:rect l="l" t="t" r="r" b="b"/>
              <a:pathLst>
                <a:path h="120015">
                  <a:moveTo>
                    <a:pt x="0" y="1194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59" name="object 59"/>
            <p:cNvSpPr/>
            <p:nvPr/>
          </p:nvSpPr>
          <p:spPr>
            <a:xfrm>
              <a:off x="17385324" y="13559134"/>
              <a:ext cx="2390775" cy="0"/>
            </a:xfrm>
            <a:custGeom>
              <a:avLst/>
              <a:gdLst/>
              <a:ahLst/>
              <a:cxnLst/>
              <a:rect l="l" t="t" r="r" b="b"/>
              <a:pathLst>
                <a:path w="2390775">
                  <a:moveTo>
                    <a:pt x="2390229" y="0"/>
                  </a:moveTo>
                  <a:lnTo>
                    <a:pt x="0" y="0"/>
                  </a:lnTo>
                </a:path>
              </a:pathLst>
            </a:custGeom>
            <a:ln w="404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60" name="object 60"/>
            <p:cNvSpPr/>
            <p:nvPr/>
          </p:nvSpPr>
          <p:spPr>
            <a:xfrm>
              <a:off x="18222208" y="13230248"/>
              <a:ext cx="1035685" cy="328930"/>
            </a:xfrm>
            <a:custGeom>
              <a:avLst/>
              <a:gdLst/>
              <a:ahLst/>
              <a:cxnLst/>
              <a:rect l="l" t="t" r="r" b="b"/>
              <a:pathLst>
                <a:path w="1035684" h="328930">
                  <a:moveTo>
                    <a:pt x="518119" y="0"/>
                  </a:moveTo>
                  <a:lnTo>
                    <a:pt x="518119" y="328884"/>
                  </a:lnTo>
                </a:path>
                <a:path w="1035684" h="328930">
                  <a:moveTo>
                    <a:pt x="1035226" y="0"/>
                  </a:moveTo>
                  <a:lnTo>
                    <a:pt x="1035226" y="328884"/>
                  </a:lnTo>
                </a:path>
                <a:path w="1035684" h="328930">
                  <a:moveTo>
                    <a:pt x="0" y="0"/>
                  </a:moveTo>
                  <a:lnTo>
                    <a:pt x="0" y="32888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61" name="object 61"/>
            <p:cNvSpPr/>
            <p:nvPr/>
          </p:nvSpPr>
          <p:spPr>
            <a:xfrm>
              <a:off x="312692" y="13230248"/>
              <a:ext cx="19463385" cy="641985"/>
            </a:xfrm>
            <a:custGeom>
              <a:avLst/>
              <a:gdLst/>
              <a:ahLst/>
              <a:cxnLst/>
              <a:rect l="l" t="t" r="r" b="b"/>
              <a:pathLst>
                <a:path w="19463385" h="641984">
                  <a:moveTo>
                    <a:pt x="19462860" y="0"/>
                  </a:moveTo>
                  <a:lnTo>
                    <a:pt x="0" y="0"/>
                  </a:lnTo>
                </a:path>
                <a:path w="19463385" h="641984">
                  <a:moveTo>
                    <a:pt x="14968784" y="0"/>
                  </a:moveTo>
                  <a:lnTo>
                    <a:pt x="14968784" y="641577"/>
                  </a:lnTo>
                </a:path>
              </a:pathLst>
            </a:custGeom>
            <a:ln w="404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62" name="object 62"/>
          <p:cNvSpPr txBox="1"/>
          <p:nvPr/>
        </p:nvSpPr>
        <p:spPr>
          <a:xfrm>
            <a:off x="12951912" y="9554255"/>
            <a:ext cx="392718" cy="156856"/>
          </a:xfrm>
          <a:prstGeom prst="rect">
            <a:avLst/>
          </a:prstGeom>
        </p:spPr>
        <p:txBody>
          <a:bodyPr vert="horz" wrap="square" lIns="0" tIns="11956" rIns="0" bIns="0" rtlCol="0">
            <a:spAutoFit/>
          </a:bodyPr>
          <a:lstStyle/>
          <a:p>
            <a:pPr marL="9197">
              <a:spcBef>
                <a:spcPts val="94"/>
              </a:spcBef>
            </a:pPr>
            <a:r>
              <a:rPr sz="941" u="sng" spc="-7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NOTES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2951912" y="9775776"/>
            <a:ext cx="1412681" cy="227583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83696" marR="3679">
              <a:spcBef>
                <a:spcPts val="80"/>
              </a:spcBef>
            </a:pPr>
            <a:r>
              <a:rPr sz="471" dirty="0">
                <a:latin typeface="Century Gothic"/>
                <a:cs typeface="Century Gothic"/>
              </a:rPr>
              <a:t>WITH</a:t>
            </a:r>
            <a:r>
              <a:rPr sz="471" spc="-7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ALL</a:t>
            </a:r>
            <a:r>
              <a:rPr sz="471" spc="-7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RELEVANT</a:t>
            </a:r>
            <a:r>
              <a:rPr sz="471" spc="-7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ARCHITECTS</a:t>
            </a:r>
            <a:r>
              <a:rPr sz="471" spc="-11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&amp;</a:t>
            </a:r>
            <a:r>
              <a:rPr sz="471" spc="-4" dirty="0">
                <a:latin typeface="Century Gothic"/>
                <a:cs typeface="Century Gothic"/>
              </a:rPr>
              <a:t> </a:t>
            </a:r>
            <a:r>
              <a:rPr sz="471" spc="-7" dirty="0">
                <a:latin typeface="Century Gothic"/>
                <a:cs typeface="Century Gothic"/>
              </a:rPr>
              <a:t>ENGINEERS</a:t>
            </a:r>
            <a:r>
              <a:rPr sz="471" spc="362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DRAWINGS</a:t>
            </a:r>
            <a:r>
              <a:rPr sz="471" spc="-11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AND</a:t>
            </a:r>
            <a:r>
              <a:rPr sz="471" spc="-7" dirty="0">
                <a:latin typeface="Century Gothic"/>
                <a:cs typeface="Century Gothic"/>
              </a:rPr>
              <a:t> SPECIFICATIONS</a:t>
            </a:r>
            <a:endParaRPr sz="471">
              <a:latin typeface="Century Gothic"/>
              <a:cs typeface="Century Gothic"/>
            </a:endParaRPr>
          </a:p>
          <a:p>
            <a:pPr marL="9197">
              <a:spcBef>
                <a:spcPts val="7"/>
              </a:spcBef>
            </a:pPr>
            <a:r>
              <a:rPr sz="471" dirty="0">
                <a:latin typeface="Century Gothic"/>
                <a:cs typeface="Century Gothic"/>
              </a:rPr>
              <a:t>2.</a:t>
            </a:r>
            <a:r>
              <a:rPr sz="471" spc="65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DO NOT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SCALE FROM</a:t>
            </a:r>
            <a:r>
              <a:rPr sz="471" spc="11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THIS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spc="-7" dirty="0">
                <a:latin typeface="Century Gothic"/>
                <a:cs typeface="Century Gothic"/>
              </a:rPr>
              <a:t>DRAWING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16204258" y="787507"/>
            <a:ext cx="63460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36" dirty="0">
                <a:latin typeface="Century Gothic"/>
                <a:cs typeface="Century Gothic"/>
              </a:rPr>
              <a:t>A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16203525" y="1909483"/>
            <a:ext cx="53343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36" dirty="0">
                <a:latin typeface="Century Gothic"/>
                <a:cs typeface="Century Gothic"/>
              </a:rPr>
              <a:t>B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16199122" y="3063992"/>
            <a:ext cx="68519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C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16199122" y="4378705"/>
            <a:ext cx="64380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D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15562284" y="10058651"/>
            <a:ext cx="85074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18" dirty="0">
                <a:latin typeface="Century Gothic"/>
                <a:cs typeface="Century Gothic"/>
              </a:rPr>
              <a:t>12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14365554" y="10058651"/>
            <a:ext cx="85074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18" dirty="0">
                <a:latin typeface="Century Gothic"/>
                <a:cs typeface="Century Gothic"/>
              </a:rPr>
              <a:t>11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13161502" y="10058651"/>
            <a:ext cx="85074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18" dirty="0">
                <a:latin typeface="Century Gothic"/>
                <a:cs typeface="Century Gothic"/>
              </a:rPr>
              <a:t>10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12007284" y="10058937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9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10821550" y="10058937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8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7315646" y="1005747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5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3815607" y="1005747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2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2566848" y="1005747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1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16208649" y="6945553"/>
            <a:ext cx="48285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36" dirty="0">
                <a:latin typeface="Century Gothic"/>
                <a:cs typeface="Century Gothic"/>
              </a:rPr>
              <a:t>F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16207184" y="5650627"/>
            <a:ext cx="51044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36" dirty="0">
                <a:latin typeface="Century Gothic"/>
                <a:cs typeface="Century Gothic"/>
              </a:rPr>
              <a:t>E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16196923" y="8158396"/>
            <a:ext cx="71738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36" dirty="0">
                <a:latin typeface="Century Gothic"/>
                <a:cs typeface="Century Gothic"/>
              </a:rPr>
              <a:t>G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16216709" y="9430896"/>
            <a:ext cx="60701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H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2009163" y="359333"/>
            <a:ext cx="1553397" cy="421756"/>
          </a:xfrm>
          <a:prstGeom prst="rect">
            <a:avLst/>
          </a:prstGeom>
        </p:spPr>
        <p:txBody>
          <a:bodyPr vert="horz" wrap="square" lIns="0" tIns="8737" rIns="0" bIns="0" rtlCol="0">
            <a:spAutoFit/>
          </a:bodyPr>
          <a:lstStyle/>
          <a:p>
            <a:pPr marL="234532">
              <a:spcBef>
                <a:spcPts val="69"/>
              </a:spcBef>
            </a:pPr>
            <a:r>
              <a:rPr sz="579" dirty="0">
                <a:latin typeface="Century Gothic"/>
                <a:cs typeface="Century Gothic"/>
              </a:rPr>
              <a:t>KEY</a:t>
            </a:r>
            <a:r>
              <a:rPr sz="579" spc="-14" dirty="0">
                <a:latin typeface="Century Gothic"/>
                <a:cs typeface="Century Gothic"/>
              </a:rPr>
              <a:t> </a:t>
            </a:r>
            <a:r>
              <a:rPr sz="579" spc="-7" dirty="0">
                <a:latin typeface="Century Gothic"/>
                <a:cs typeface="Century Gothic"/>
              </a:rPr>
              <a:t>LEGEND</a:t>
            </a:r>
            <a:endParaRPr sz="579">
              <a:latin typeface="Century Gothic"/>
              <a:cs typeface="Century Gothic"/>
            </a:endParaRPr>
          </a:p>
          <a:p>
            <a:pPr>
              <a:spcBef>
                <a:spcPts val="314"/>
              </a:spcBef>
            </a:pPr>
            <a:endParaRPr sz="579">
              <a:latin typeface="Century Gothic"/>
              <a:cs typeface="Century Gothic"/>
            </a:endParaRPr>
          </a:p>
          <a:p>
            <a:pPr marL="742685"/>
            <a:r>
              <a:rPr sz="471" dirty="0">
                <a:latin typeface="Century Gothic"/>
                <a:cs typeface="Century Gothic"/>
              </a:rPr>
              <a:t>DENOTES TRAFFIC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spc="-7" dirty="0">
                <a:latin typeface="Century Gothic"/>
                <a:cs typeface="Century Gothic"/>
              </a:rPr>
              <a:t>MARSHAL</a:t>
            </a:r>
            <a:endParaRPr sz="471">
              <a:latin typeface="Century Gothic"/>
              <a:cs typeface="Century Gothic"/>
            </a:endParaRPr>
          </a:p>
          <a:p>
            <a:pPr marL="9197">
              <a:spcBef>
                <a:spcPts val="416"/>
              </a:spcBef>
            </a:pPr>
            <a:r>
              <a:rPr sz="471" spc="-36" dirty="0">
                <a:latin typeface="Century Gothic"/>
                <a:cs typeface="Century Gothic"/>
              </a:rPr>
              <a:t>A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2009163" y="1909485"/>
            <a:ext cx="53343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36" dirty="0">
                <a:latin typeface="Century Gothic"/>
                <a:cs typeface="Century Gothic"/>
              </a:rPr>
              <a:t>B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2004766" y="3063992"/>
            <a:ext cx="68519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C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2004766" y="4378705"/>
            <a:ext cx="64380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D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2014293" y="6945553"/>
            <a:ext cx="48285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36" dirty="0">
                <a:latin typeface="Century Gothic"/>
                <a:cs typeface="Century Gothic"/>
              </a:rPr>
              <a:t>F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2012828" y="5650627"/>
            <a:ext cx="51044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36" dirty="0">
                <a:latin typeface="Century Gothic"/>
                <a:cs typeface="Century Gothic"/>
              </a:rPr>
              <a:t>E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2002568" y="8158396"/>
            <a:ext cx="71738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36" dirty="0">
                <a:latin typeface="Century Gothic"/>
                <a:cs typeface="Century Gothic"/>
              </a:rPr>
              <a:t>G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2022354" y="9430896"/>
            <a:ext cx="60701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H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15562284" y="117694"/>
            <a:ext cx="85074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18" dirty="0">
                <a:latin typeface="Century Gothic"/>
                <a:cs typeface="Century Gothic"/>
              </a:rPr>
              <a:t>12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14365554" y="117694"/>
            <a:ext cx="85074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18" dirty="0">
                <a:latin typeface="Century Gothic"/>
                <a:cs typeface="Century Gothic"/>
              </a:rPr>
              <a:t>11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13161502" y="117694"/>
            <a:ext cx="85074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18" dirty="0">
                <a:latin typeface="Century Gothic"/>
                <a:cs typeface="Century Gothic"/>
              </a:rPr>
              <a:t>10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12007284" y="1179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9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10821550" y="1179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8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9666599" y="1179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7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8519702" y="1157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6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7315646" y="1157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5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6148236" y="1157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4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4963233" y="1157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3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3815607" y="1157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2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2566848" y="1157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1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16190366" y="211441"/>
            <a:ext cx="72456" cy="523317"/>
          </a:xfrm>
          <a:prstGeom prst="rect">
            <a:avLst/>
          </a:prstGeom>
        </p:spPr>
        <p:txBody>
          <a:bodyPr vert="vert270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dirty="0">
                <a:latin typeface="Century Gothic"/>
                <a:cs typeface="Century Gothic"/>
              </a:rPr>
              <a:t>Copyright</a:t>
            </a:r>
            <a:r>
              <a:rPr sz="471" spc="7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©</a:t>
            </a:r>
            <a:r>
              <a:rPr sz="471" spc="11" dirty="0">
                <a:latin typeface="Century Gothic"/>
                <a:cs typeface="Century Gothic"/>
              </a:rPr>
              <a:t> </a:t>
            </a:r>
            <a:r>
              <a:rPr sz="471" spc="-14" dirty="0">
                <a:latin typeface="Century Gothic"/>
                <a:cs typeface="Century Gothic"/>
              </a:rPr>
              <a:t>2021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12951913" y="9662096"/>
            <a:ext cx="1670200" cy="127489"/>
          </a:xfrm>
          <a:prstGeom prst="rect">
            <a:avLst/>
          </a:prstGeom>
        </p:spPr>
        <p:txBody>
          <a:bodyPr vert="horz" wrap="square" lIns="0" tIns="11956" rIns="0" bIns="0" rtlCol="0">
            <a:spAutoFit/>
          </a:bodyPr>
          <a:lstStyle/>
          <a:p>
            <a:pPr marR="3679" algn="r">
              <a:lnSpc>
                <a:spcPts val="369"/>
              </a:lnSpc>
              <a:spcBef>
                <a:spcPts val="94"/>
              </a:spcBef>
            </a:pPr>
            <a:r>
              <a:rPr sz="362" spc="-7" dirty="0">
                <a:latin typeface="Century Gothic"/>
                <a:cs typeface="Century Gothic"/>
              </a:rPr>
              <a:t>Scale:</a:t>
            </a:r>
            <a:endParaRPr sz="362">
              <a:latin typeface="Century Gothic"/>
              <a:cs typeface="Century Gothic"/>
            </a:endParaRPr>
          </a:p>
          <a:p>
            <a:pPr marL="9197">
              <a:lnSpc>
                <a:spcPts val="500"/>
              </a:lnSpc>
            </a:pPr>
            <a:r>
              <a:rPr sz="471" dirty="0">
                <a:latin typeface="Century Gothic"/>
                <a:cs typeface="Century Gothic"/>
              </a:rPr>
              <a:t>1.</a:t>
            </a:r>
            <a:r>
              <a:rPr sz="471" spc="65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THIS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DRAWING</a:t>
            </a:r>
            <a:r>
              <a:rPr sz="471" spc="7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IS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TO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BE READ IN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spc="-7" dirty="0">
                <a:latin typeface="Century Gothic"/>
                <a:cs typeface="Century Gothic"/>
              </a:rPr>
              <a:t>CONJUNCTION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3504155" y="9618659"/>
            <a:ext cx="589536" cy="355682"/>
          </a:xfrm>
          <a:prstGeom prst="rect">
            <a:avLst/>
          </a:prstGeom>
        </p:spPr>
        <p:txBody>
          <a:bodyPr vert="horz" wrap="square" lIns="0" tIns="7818" rIns="0" bIns="0" rtlCol="0">
            <a:spAutoFit/>
          </a:bodyPr>
          <a:lstStyle/>
          <a:p>
            <a:pPr marL="9197" marR="183026">
              <a:lnSpc>
                <a:spcPct val="108200"/>
              </a:lnSpc>
              <a:spcBef>
                <a:spcPts val="62"/>
              </a:spcBef>
            </a:pPr>
            <a:r>
              <a:rPr sz="362" dirty="0">
                <a:latin typeface="Century Gothic"/>
                <a:cs typeface="Century Gothic"/>
              </a:rPr>
              <a:t>Erith</a:t>
            </a:r>
            <a:r>
              <a:rPr sz="362" spc="43" dirty="0">
                <a:latin typeface="Century Gothic"/>
                <a:cs typeface="Century Gothic"/>
              </a:rPr>
              <a:t> </a:t>
            </a:r>
            <a:r>
              <a:rPr sz="362" spc="-7" dirty="0">
                <a:latin typeface="Century Gothic"/>
                <a:cs typeface="Century Gothic"/>
              </a:rPr>
              <a:t>Contractors</a:t>
            </a:r>
            <a:r>
              <a:rPr sz="362" spc="362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Queen</a:t>
            </a:r>
            <a:r>
              <a:rPr sz="362" spc="76" dirty="0">
                <a:latin typeface="Century Gothic"/>
                <a:cs typeface="Century Gothic"/>
              </a:rPr>
              <a:t> </a:t>
            </a:r>
            <a:r>
              <a:rPr sz="362" spc="-7" dirty="0">
                <a:latin typeface="Century Gothic"/>
                <a:cs typeface="Century Gothic"/>
              </a:rPr>
              <a:t>Street</a:t>
            </a:r>
            <a:r>
              <a:rPr sz="362" spc="362" dirty="0">
                <a:latin typeface="Century Gothic"/>
                <a:cs typeface="Century Gothic"/>
              </a:rPr>
              <a:t> </a:t>
            </a:r>
            <a:r>
              <a:rPr sz="362" spc="-7" dirty="0">
                <a:latin typeface="Century Gothic"/>
                <a:cs typeface="Century Gothic"/>
              </a:rPr>
              <a:t>Erith</a:t>
            </a:r>
            <a:endParaRPr sz="362">
              <a:latin typeface="Century Gothic"/>
              <a:cs typeface="Century Gothic"/>
            </a:endParaRPr>
          </a:p>
          <a:p>
            <a:pPr marL="9197">
              <a:spcBef>
                <a:spcPts val="33"/>
              </a:spcBef>
            </a:pPr>
            <a:r>
              <a:rPr sz="362" dirty="0">
                <a:latin typeface="Century Gothic"/>
                <a:cs typeface="Century Gothic"/>
              </a:rPr>
              <a:t>Kent</a:t>
            </a:r>
            <a:r>
              <a:rPr sz="362" spc="25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DA8</a:t>
            </a:r>
            <a:r>
              <a:rPr sz="362" spc="36" dirty="0">
                <a:latin typeface="Century Gothic"/>
                <a:cs typeface="Century Gothic"/>
              </a:rPr>
              <a:t> </a:t>
            </a:r>
            <a:r>
              <a:rPr sz="362" spc="-18" dirty="0">
                <a:latin typeface="Century Gothic"/>
                <a:cs typeface="Century Gothic"/>
              </a:rPr>
              <a:t>1RP</a:t>
            </a:r>
            <a:endParaRPr sz="362">
              <a:latin typeface="Century Gothic"/>
              <a:cs typeface="Century Gothic"/>
            </a:endParaRPr>
          </a:p>
          <a:p>
            <a:pPr marL="9197">
              <a:spcBef>
                <a:spcPts val="33"/>
              </a:spcBef>
            </a:pPr>
            <a:r>
              <a:rPr sz="362" dirty="0">
                <a:latin typeface="Century Gothic"/>
                <a:cs typeface="Century Gothic"/>
              </a:rPr>
              <a:t>Tel:</a:t>
            </a:r>
            <a:r>
              <a:rPr sz="362" spc="40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+44</a:t>
            </a:r>
            <a:r>
              <a:rPr sz="362" spc="51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(0)370</a:t>
            </a:r>
            <a:r>
              <a:rPr sz="362" spc="54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950</a:t>
            </a:r>
            <a:r>
              <a:rPr sz="362" spc="58" dirty="0">
                <a:latin typeface="Century Gothic"/>
                <a:cs typeface="Century Gothic"/>
              </a:rPr>
              <a:t> </a:t>
            </a:r>
            <a:r>
              <a:rPr sz="362" spc="-14" dirty="0">
                <a:latin typeface="Century Gothic"/>
                <a:cs typeface="Century Gothic"/>
              </a:rPr>
              <a:t>8800</a:t>
            </a:r>
            <a:endParaRPr sz="362">
              <a:latin typeface="Century Gothic"/>
              <a:cs typeface="Century Gothic"/>
            </a:endParaRPr>
          </a:p>
          <a:p>
            <a:pPr marL="9197">
              <a:spcBef>
                <a:spcPts val="40"/>
              </a:spcBef>
            </a:pPr>
            <a:r>
              <a:rPr sz="362" dirty="0">
                <a:latin typeface="Century Gothic"/>
                <a:cs typeface="Century Gothic"/>
              </a:rPr>
              <a:t>Fax:</a:t>
            </a:r>
            <a:r>
              <a:rPr sz="362" spc="43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+44</a:t>
            </a:r>
            <a:r>
              <a:rPr sz="362" spc="58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(0)370</a:t>
            </a:r>
            <a:r>
              <a:rPr sz="362" spc="54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950</a:t>
            </a:r>
            <a:r>
              <a:rPr sz="362" spc="62" dirty="0">
                <a:latin typeface="Century Gothic"/>
                <a:cs typeface="Century Gothic"/>
              </a:rPr>
              <a:t> </a:t>
            </a:r>
            <a:r>
              <a:rPr sz="362" spc="-14" dirty="0">
                <a:latin typeface="Century Gothic"/>
                <a:cs typeface="Century Gothic"/>
              </a:rPr>
              <a:t>8808</a:t>
            </a:r>
            <a:endParaRPr sz="362">
              <a:latin typeface="Century Gothic"/>
              <a:cs typeface="Century Gothic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4182031" y="9730031"/>
            <a:ext cx="445601" cy="156856"/>
          </a:xfrm>
          <a:prstGeom prst="rect">
            <a:avLst/>
          </a:prstGeom>
        </p:spPr>
        <p:txBody>
          <a:bodyPr vert="horz" wrap="square" lIns="0" tIns="11956" rIns="0" bIns="0" rtlCol="0">
            <a:spAutoFit/>
          </a:bodyPr>
          <a:lstStyle/>
          <a:p>
            <a:pPr marL="9197">
              <a:spcBef>
                <a:spcPts val="94"/>
              </a:spcBef>
            </a:pPr>
            <a:r>
              <a:rPr sz="941" b="1" spc="-7" dirty="0">
                <a:solidFill>
                  <a:srgbClr val="FEFFFF"/>
                </a:solidFill>
                <a:latin typeface="Century Gothic"/>
                <a:cs typeface="Century Gothic"/>
              </a:rPr>
              <a:t>TENDER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14634511" y="9619680"/>
            <a:ext cx="386280" cy="155127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129223" marR="3679" indent="-120485">
              <a:spcBef>
                <a:spcPts val="80"/>
              </a:spcBef>
            </a:pPr>
            <a:r>
              <a:rPr sz="471" dirty="0">
                <a:latin typeface="Century Gothic"/>
                <a:cs typeface="Century Gothic"/>
              </a:rPr>
              <a:t>As</a:t>
            </a:r>
            <a:r>
              <a:rPr sz="471" spc="-7" dirty="0">
                <a:latin typeface="Century Gothic"/>
                <a:cs typeface="Century Gothic"/>
              </a:rPr>
              <a:t> indicated</a:t>
            </a:r>
            <a:r>
              <a:rPr sz="471" spc="362" dirty="0">
                <a:latin typeface="Century Gothic"/>
                <a:cs typeface="Century Gothic"/>
              </a:rPr>
              <a:t> </a:t>
            </a:r>
            <a:r>
              <a:rPr sz="471" spc="-18" dirty="0">
                <a:latin typeface="Century Gothic"/>
                <a:cs typeface="Century Gothic"/>
              </a:rPr>
              <a:t>@A1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15927240" y="9838837"/>
            <a:ext cx="120942" cy="161565"/>
          </a:xfrm>
          <a:prstGeom prst="rect">
            <a:avLst/>
          </a:prstGeom>
        </p:spPr>
        <p:txBody>
          <a:bodyPr vert="horz" wrap="square" lIns="0" tIns="16555" rIns="0" bIns="0" rtlCol="0">
            <a:spAutoFit/>
          </a:bodyPr>
          <a:lstStyle/>
          <a:p>
            <a:pPr marL="9197">
              <a:spcBef>
                <a:spcPts val="130"/>
              </a:spcBef>
            </a:pPr>
            <a:r>
              <a:rPr sz="362" b="1" spc="-14" dirty="0">
                <a:latin typeface="Century Gothic"/>
                <a:cs typeface="Century Gothic"/>
              </a:rPr>
              <a:t>REV:</a:t>
            </a:r>
            <a:endParaRPr sz="362">
              <a:latin typeface="Century Gothic"/>
              <a:cs typeface="Century Gothic"/>
            </a:endParaRPr>
          </a:p>
          <a:p>
            <a:pPr marL="9197">
              <a:spcBef>
                <a:spcPts val="47"/>
              </a:spcBef>
            </a:pPr>
            <a:r>
              <a:rPr sz="579" b="1" spc="-18" dirty="0">
                <a:latin typeface="Century Gothic"/>
                <a:cs typeface="Century Gothic"/>
              </a:rPr>
              <a:t>P0</a:t>
            </a:r>
            <a:endParaRPr sz="579">
              <a:latin typeface="Century Gothic"/>
              <a:cs typeface="Century Gothic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14462220" y="9838837"/>
            <a:ext cx="687026" cy="161565"/>
          </a:xfrm>
          <a:prstGeom prst="rect">
            <a:avLst/>
          </a:prstGeom>
        </p:spPr>
        <p:txBody>
          <a:bodyPr vert="horz" wrap="square" lIns="0" tIns="16555" rIns="0" bIns="0" rtlCol="0">
            <a:spAutoFit/>
          </a:bodyPr>
          <a:lstStyle/>
          <a:p>
            <a:pPr marL="27592">
              <a:spcBef>
                <a:spcPts val="130"/>
              </a:spcBef>
            </a:pPr>
            <a:r>
              <a:rPr sz="362" b="1" dirty="0">
                <a:latin typeface="Century Gothic"/>
                <a:cs typeface="Century Gothic"/>
              </a:rPr>
              <a:t>PROJECT</a:t>
            </a:r>
            <a:r>
              <a:rPr sz="362" b="1" spc="22" dirty="0">
                <a:latin typeface="Century Gothic"/>
                <a:cs typeface="Century Gothic"/>
              </a:rPr>
              <a:t> </a:t>
            </a:r>
            <a:r>
              <a:rPr sz="362" b="1" dirty="0">
                <a:latin typeface="Century Gothic"/>
                <a:cs typeface="Century Gothic"/>
              </a:rPr>
              <a:t>NO.</a:t>
            </a:r>
            <a:r>
              <a:rPr sz="362" b="1" spc="293" dirty="0">
                <a:latin typeface="Century Gothic"/>
                <a:cs typeface="Century Gothic"/>
              </a:rPr>
              <a:t>  </a:t>
            </a:r>
            <a:r>
              <a:rPr sz="362" b="1" dirty="0">
                <a:latin typeface="Century Gothic"/>
                <a:cs typeface="Century Gothic"/>
              </a:rPr>
              <a:t>SHEET</a:t>
            </a:r>
            <a:r>
              <a:rPr sz="362" b="1" spc="22" dirty="0">
                <a:latin typeface="Century Gothic"/>
                <a:cs typeface="Century Gothic"/>
              </a:rPr>
              <a:t> </a:t>
            </a:r>
            <a:r>
              <a:rPr sz="362" b="1" spc="-18" dirty="0">
                <a:latin typeface="Century Gothic"/>
                <a:cs typeface="Century Gothic"/>
              </a:rPr>
              <a:t>NO.</a:t>
            </a:r>
            <a:endParaRPr sz="362">
              <a:latin typeface="Century Gothic"/>
              <a:cs typeface="Century Gothic"/>
            </a:endParaRPr>
          </a:p>
          <a:p>
            <a:pPr marL="30351">
              <a:spcBef>
                <a:spcPts val="47"/>
              </a:spcBef>
            </a:pPr>
            <a:r>
              <a:rPr sz="579" b="1" spc="-7" dirty="0">
                <a:latin typeface="Century Gothic"/>
                <a:cs typeface="Century Gothic"/>
              </a:rPr>
              <a:t>T25-</a:t>
            </a:r>
            <a:r>
              <a:rPr sz="579" b="1" dirty="0">
                <a:latin typeface="Century Gothic"/>
                <a:cs typeface="Century Gothic"/>
              </a:rPr>
              <a:t>0257</a:t>
            </a:r>
            <a:r>
              <a:rPr sz="579" b="1" spc="22" dirty="0">
                <a:latin typeface="Century Gothic"/>
                <a:cs typeface="Century Gothic"/>
              </a:rPr>
              <a:t> </a:t>
            </a:r>
            <a:r>
              <a:rPr sz="706" baseline="8547" dirty="0">
                <a:latin typeface="Century Gothic"/>
                <a:cs typeface="Century Gothic"/>
              </a:rPr>
              <a:t>-</a:t>
            </a:r>
            <a:r>
              <a:rPr sz="706" spc="157" baseline="8547" dirty="0">
                <a:latin typeface="Century Gothic"/>
                <a:cs typeface="Century Gothic"/>
              </a:rPr>
              <a:t> </a:t>
            </a:r>
            <a:r>
              <a:rPr sz="579" b="1" spc="-7" dirty="0">
                <a:latin typeface="Century Gothic"/>
                <a:cs typeface="Century Gothic"/>
              </a:rPr>
              <a:t>PL007</a:t>
            </a:r>
            <a:endParaRPr sz="579">
              <a:latin typeface="Century Gothic"/>
              <a:cs typeface="Century Gothic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15085940" y="9587499"/>
            <a:ext cx="213374" cy="201143"/>
          </a:xfrm>
          <a:prstGeom prst="rect">
            <a:avLst/>
          </a:prstGeom>
        </p:spPr>
        <p:txBody>
          <a:bodyPr vert="horz" wrap="square" lIns="0" tIns="30351" rIns="0" bIns="0" rtlCol="0">
            <a:spAutoFit/>
          </a:bodyPr>
          <a:lstStyle/>
          <a:p>
            <a:pPr marL="9197">
              <a:spcBef>
                <a:spcPts val="239"/>
              </a:spcBef>
            </a:pPr>
            <a:r>
              <a:rPr sz="362" b="1" spc="-7" dirty="0">
                <a:latin typeface="Century Gothic"/>
                <a:cs typeface="Century Gothic"/>
              </a:rPr>
              <a:t>DRAWN:</a:t>
            </a:r>
            <a:endParaRPr sz="362">
              <a:latin typeface="Century Gothic"/>
              <a:cs typeface="Century Gothic"/>
            </a:endParaRPr>
          </a:p>
          <a:p>
            <a:pPr marL="9197">
              <a:spcBef>
                <a:spcPts val="206"/>
              </a:spcBef>
            </a:pPr>
            <a:r>
              <a:rPr sz="579" b="1" spc="-18" dirty="0">
                <a:latin typeface="Century Gothic"/>
                <a:cs typeface="Century Gothic"/>
              </a:rPr>
              <a:t>EP</a:t>
            </a:r>
            <a:endParaRPr sz="579">
              <a:latin typeface="Century Gothic"/>
              <a:cs typeface="Century Gothic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15461154" y="9587499"/>
            <a:ext cx="259359" cy="201143"/>
          </a:xfrm>
          <a:prstGeom prst="rect">
            <a:avLst/>
          </a:prstGeom>
        </p:spPr>
        <p:txBody>
          <a:bodyPr vert="horz" wrap="square" lIns="0" tIns="30351" rIns="0" bIns="0" rtlCol="0">
            <a:spAutoFit/>
          </a:bodyPr>
          <a:lstStyle/>
          <a:p>
            <a:pPr marL="9197">
              <a:spcBef>
                <a:spcPts val="239"/>
              </a:spcBef>
            </a:pPr>
            <a:r>
              <a:rPr sz="362" b="1" spc="-7" dirty="0">
                <a:latin typeface="Century Gothic"/>
                <a:cs typeface="Century Gothic"/>
              </a:rPr>
              <a:t>CHECKED:</a:t>
            </a:r>
            <a:endParaRPr sz="362">
              <a:latin typeface="Century Gothic"/>
              <a:cs typeface="Century Gothic"/>
            </a:endParaRPr>
          </a:p>
          <a:p>
            <a:pPr marL="9197">
              <a:spcBef>
                <a:spcPts val="206"/>
              </a:spcBef>
            </a:pPr>
            <a:r>
              <a:rPr sz="579" b="1" spc="-18" dirty="0">
                <a:latin typeface="Century Gothic"/>
                <a:cs typeface="Century Gothic"/>
              </a:rPr>
              <a:t>AH</a:t>
            </a:r>
            <a:endParaRPr sz="579">
              <a:latin typeface="Century Gothic"/>
              <a:cs typeface="Century Gothic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15837097" y="9587499"/>
            <a:ext cx="288330" cy="201143"/>
          </a:xfrm>
          <a:prstGeom prst="rect">
            <a:avLst/>
          </a:prstGeom>
        </p:spPr>
        <p:txBody>
          <a:bodyPr vert="horz" wrap="square" lIns="0" tIns="30351" rIns="0" bIns="0" rtlCol="0">
            <a:spAutoFit/>
          </a:bodyPr>
          <a:lstStyle/>
          <a:p>
            <a:pPr marL="9197">
              <a:spcBef>
                <a:spcPts val="239"/>
              </a:spcBef>
            </a:pPr>
            <a:r>
              <a:rPr sz="362" b="1" spc="-7" dirty="0">
                <a:latin typeface="Century Gothic"/>
                <a:cs typeface="Century Gothic"/>
              </a:rPr>
              <a:t>APPROVED:</a:t>
            </a:r>
            <a:endParaRPr sz="362">
              <a:latin typeface="Century Gothic"/>
              <a:cs typeface="Century Gothic"/>
            </a:endParaRPr>
          </a:p>
          <a:p>
            <a:pPr marL="9197">
              <a:spcBef>
                <a:spcPts val="206"/>
              </a:spcBef>
            </a:pPr>
            <a:r>
              <a:rPr sz="579" b="1" spc="-18" dirty="0">
                <a:latin typeface="Century Gothic"/>
                <a:cs typeface="Century Gothic"/>
              </a:rPr>
              <a:t>GS</a:t>
            </a:r>
            <a:endParaRPr sz="579">
              <a:latin typeface="Century Gothic"/>
              <a:cs typeface="Century Gothic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4774164" y="9590233"/>
            <a:ext cx="2356307" cy="555618"/>
          </a:xfrm>
          <a:prstGeom prst="rect">
            <a:avLst/>
          </a:prstGeom>
        </p:spPr>
        <p:txBody>
          <a:bodyPr vert="horz" wrap="square" lIns="0" tIns="27132" rIns="0" bIns="0" rtlCol="0">
            <a:spAutoFit/>
          </a:bodyPr>
          <a:lstStyle/>
          <a:p>
            <a:pPr marL="9197">
              <a:spcBef>
                <a:spcPts val="214"/>
              </a:spcBef>
            </a:pPr>
            <a:r>
              <a:rPr sz="941" spc="-7" dirty="0">
                <a:latin typeface="Century Gothic"/>
                <a:cs typeface="Century Gothic"/>
              </a:rPr>
              <a:t>PROJECT:</a:t>
            </a:r>
            <a:endParaRPr sz="941">
              <a:latin typeface="Century Gothic"/>
              <a:cs typeface="Century Gothic"/>
            </a:endParaRPr>
          </a:p>
          <a:p>
            <a:pPr marL="9197">
              <a:spcBef>
                <a:spcPts val="192"/>
              </a:spcBef>
            </a:pPr>
            <a:r>
              <a:rPr sz="1521" b="1" dirty="0">
                <a:latin typeface="Century Gothic"/>
                <a:cs typeface="Century Gothic"/>
              </a:rPr>
              <a:t>CHANTRY</a:t>
            </a:r>
            <a:r>
              <a:rPr sz="1521" b="1" spc="-62" dirty="0">
                <a:latin typeface="Century Gothic"/>
                <a:cs typeface="Century Gothic"/>
              </a:rPr>
              <a:t> </a:t>
            </a:r>
            <a:r>
              <a:rPr sz="1521" b="1" dirty="0">
                <a:latin typeface="Century Gothic"/>
                <a:cs typeface="Century Gothic"/>
              </a:rPr>
              <a:t>CENTRE</a:t>
            </a:r>
            <a:r>
              <a:rPr sz="1521" b="1" spc="-69" dirty="0">
                <a:latin typeface="Century Gothic"/>
                <a:cs typeface="Century Gothic"/>
              </a:rPr>
              <a:t> </a:t>
            </a:r>
            <a:r>
              <a:rPr sz="1521" b="1" dirty="0">
                <a:latin typeface="Century Gothic"/>
                <a:cs typeface="Century Gothic"/>
              </a:rPr>
              <a:t>UNIT</a:t>
            </a:r>
            <a:r>
              <a:rPr sz="1521" b="1" spc="-51" dirty="0">
                <a:latin typeface="Century Gothic"/>
                <a:cs typeface="Century Gothic"/>
              </a:rPr>
              <a:t> </a:t>
            </a:r>
            <a:r>
              <a:rPr sz="1521" b="1" spc="-18" dirty="0">
                <a:latin typeface="Century Gothic"/>
                <a:cs typeface="Century Gothic"/>
              </a:rPr>
              <a:t>62</a:t>
            </a:r>
            <a:endParaRPr sz="1521">
              <a:latin typeface="Century Gothic"/>
              <a:cs typeface="Century Gothic"/>
            </a:endParaRPr>
          </a:p>
          <a:p>
            <a:pPr marL="198203">
              <a:spcBef>
                <a:spcPts val="395"/>
              </a:spcBef>
              <a:tabLst>
                <a:tab pos="1382820" algn="l"/>
              </a:tabLst>
            </a:pPr>
            <a:r>
              <a:rPr sz="471" spc="-36" dirty="0">
                <a:latin typeface="Century Gothic"/>
                <a:cs typeface="Century Gothic"/>
              </a:rPr>
              <a:t>3</a:t>
            </a:r>
            <a:r>
              <a:rPr sz="471" dirty="0">
                <a:latin typeface="Century Gothic"/>
                <a:cs typeface="Century Gothic"/>
              </a:rPr>
              <a:t>	</a:t>
            </a:r>
            <a:r>
              <a:rPr sz="471" spc="-36" dirty="0">
                <a:latin typeface="Century Gothic"/>
                <a:cs typeface="Century Gothic"/>
              </a:rPr>
              <a:t>4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7941494" y="9590233"/>
            <a:ext cx="2812945" cy="555618"/>
          </a:xfrm>
          <a:prstGeom prst="rect">
            <a:avLst/>
          </a:prstGeom>
        </p:spPr>
        <p:txBody>
          <a:bodyPr vert="horz" wrap="square" lIns="0" tIns="27132" rIns="0" bIns="0" rtlCol="0">
            <a:spAutoFit/>
          </a:bodyPr>
          <a:lstStyle/>
          <a:p>
            <a:pPr marL="9197">
              <a:spcBef>
                <a:spcPts val="214"/>
              </a:spcBef>
            </a:pPr>
            <a:r>
              <a:rPr sz="941" spc="-7" dirty="0">
                <a:latin typeface="Century Gothic"/>
                <a:cs typeface="Century Gothic"/>
              </a:rPr>
              <a:t>DRAWING:</a:t>
            </a:r>
            <a:endParaRPr sz="941">
              <a:latin typeface="Century Gothic"/>
              <a:cs typeface="Century Gothic"/>
            </a:endParaRPr>
          </a:p>
          <a:p>
            <a:pPr marL="9197">
              <a:spcBef>
                <a:spcPts val="192"/>
              </a:spcBef>
            </a:pPr>
            <a:r>
              <a:rPr sz="1521" b="1" dirty="0">
                <a:latin typeface="Century Gothic"/>
                <a:cs typeface="Century Gothic"/>
              </a:rPr>
              <a:t>PHASE</a:t>
            </a:r>
            <a:r>
              <a:rPr sz="1521" b="1" spc="-51" dirty="0">
                <a:latin typeface="Century Gothic"/>
                <a:cs typeface="Century Gothic"/>
              </a:rPr>
              <a:t> </a:t>
            </a:r>
            <a:r>
              <a:rPr sz="1521" b="1" dirty="0">
                <a:latin typeface="Century Gothic"/>
                <a:cs typeface="Century Gothic"/>
              </a:rPr>
              <a:t>01a</a:t>
            </a:r>
            <a:r>
              <a:rPr sz="1521" b="1" spc="-40" dirty="0">
                <a:latin typeface="Century Gothic"/>
                <a:cs typeface="Century Gothic"/>
              </a:rPr>
              <a:t> </a:t>
            </a:r>
            <a:r>
              <a:rPr sz="1521" b="1" spc="-7" dirty="0">
                <a:latin typeface="Century Gothic"/>
                <a:cs typeface="Century Gothic"/>
              </a:rPr>
              <a:t>DEMOLITION</a:t>
            </a:r>
            <a:r>
              <a:rPr sz="1521" b="1" spc="-43" dirty="0">
                <a:latin typeface="Century Gothic"/>
                <a:cs typeface="Century Gothic"/>
              </a:rPr>
              <a:t> </a:t>
            </a:r>
            <a:r>
              <a:rPr sz="1521" b="1" spc="-14" dirty="0">
                <a:latin typeface="Century Gothic"/>
                <a:cs typeface="Century Gothic"/>
              </a:rPr>
              <a:t>WORK</a:t>
            </a:r>
            <a:endParaRPr sz="1521">
              <a:latin typeface="Century Gothic"/>
              <a:cs typeface="Century Gothic"/>
            </a:endParaRPr>
          </a:p>
          <a:p>
            <a:pPr marL="587250">
              <a:spcBef>
                <a:spcPts val="406"/>
              </a:spcBef>
              <a:tabLst>
                <a:tab pos="1734158" algn="l"/>
              </a:tabLst>
            </a:pPr>
            <a:r>
              <a:rPr sz="471" spc="-36" dirty="0">
                <a:latin typeface="Century Gothic"/>
                <a:cs typeface="Century Gothic"/>
              </a:rPr>
              <a:t>6</a:t>
            </a:r>
            <a:r>
              <a:rPr sz="471" dirty="0">
                <a:latin typeface="Century Gothic"/>
                <a:cs typeface="Century Gothic"/>
              </a:rPr>
              <a:t>	</a:t>
            </a:r>
            <a:r>
              <a:rPr sz="471" spc="-36" dirty="0">
                <a:latin typeface="Century Gothic"/>
                <a:cs typeface="Century Gothic"/>
              </a:rPr>
              <a:t>7</a:t>
            </a:r>
            <a:endParaRPr sz="471">
              <a:latin typeface="Century Gothic"/>
              <a:cs typeface="Century Gothic"/>
            </a:endParaRPr>
          </a:p>
        </p:txBody>
      </p:sp>
      <p:grpSp>
        <p:nvGrpSpPr>
          <p:cNvPr id="112" name="object 112"/>
          <p:cNvGrpSpPr/>
          <p:nvPr/>
        </p:nvGrpSpPr>
        <p:grpSpPr>
          <a:xfrm>
            <a:off x="12549993" y="9704254"/>
            <a:ext cx="189921" cy="273615"/>
            <a:chOff x="14755263" y="13400256"/>
            <a:chExt cx="262255" cy="377825"/>
          </a:xfrm>
        </p:grpSpPr>
        <p:sp>
          <p:nvSpPr>
            <p:cNvPr id="113" name="object 113"/>
            <p:cNvSpPr/>
            <p:nvPr/>
          </p:nvSpPr>
          <p:spPr>
            <a:xfrm>
              <a:off x="14756275" y="13401268"/>
              <a:ext cx="260350" cy="375920"/>
            </a:xfrm>
            <a:custGeom>
              <a:avLst/>
              <a:gdLst/>
              <a:ahLst/>
              <a:cxnLst/>
              <a:rect l="l" t="t" r="r" b="b"/>
              <a:pathLst>
                <a:path w="260350" h="375919">
                  <a:moveTo>
                    <a:pt x="158876" y="216557"/>
                  </a:moveTo>
                  <a:lnTo>
                    <a:pt x="217569" y="375433"/>
                  </a:lnTo>
                </a:path>
                <a:path w="260350" h="375919">
                  <a:moveTo>
                    <a:pt x="260071" y="0"/>
                  </a:moveTo>
                  <a:lnTo>
                    <a:pt x="217569" y="375433"/>
                  </a:lnTo>
                </a:path>
                <a:path w="260350" h="375919">
                  <a:moveTo>
                    <a:pt x="158876" y="216557"/>
                  </a:moveTo>
                  <a:lnTo>
                    <a:pt x="0" y="274238"/>
                  </a:lnTo>
                </a:path>
                <a:path w="260350" h="375919">
                  <a:moveTo>
                    <a:pt x="260071" y="0"/>
                  </a:moveTo>
                  <a:lnTo>
                    <a:pt x="0" y="27423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14" name="object 114"/>
            <p:cNvSpPr/>
            <p:nvPr/>
          </p:nvSpPr>
          <p:spPr>
            <a:xfrm>
              <a:off x="14923248" y="13437698"/>
              <a:ext cx="78105" cy="286385"/>
            </a:xfrm>
            <a:custGeom>
              <a:avLst/>
              <a:gdLst/>
              <a:ahLst/>
              <a:cxnLst/>
              <a:rect l="l" t="t" r="r" b="b"/>
              <a:pathLst>
                <a:path w="78105" h="286384">
                  <a:moveTo>
                    <a:pt x="77920" y="0"/>
                  </a:moveTo>
                  <a:lnTo>
                    <a:pt x="76908" y="0"/>
                  </a:lnTo>
                  <a:lnTo>
                    <a:pt x="70836" y="12143"/>
                  </a:lnTo>
                  <a:lnTo>
                    <a:pt x="69824" y="15179"/>
                  </a:lnTo>
                  <a:lnTo>
                    <a:pt x="63752" y="27322"/>
                  </a:lnTo>
                  <a:lnTo>
                    <a:pt x="62740" y="30358"/>
                  </a:lnTo>
                  <a:lnTo>
                    <a:pt x="56669" y="42501"/>
                  </a:lnTo>
                  <a:lnTo>
                    <a:pt x="55657" y="45537"/>
                  </a:lnTo>
                  <a:lnTo>
                    <a:pt x="49585" y="57681"/>
                  </a:lnTo>
                  <a:lnTo>
                    <a:pt x="48573" y="60717"/>
                  </a:lnTo>
                  <a:lnTo>
                    <a:pt x="42501" y="72860"/>
                  </a:lnTo>
                  <a:lnTo>
                    <a:pt x="41490" y="75896"/>
                  </a:lnTo>
                  <a:lnTo>
                    <a:pt x="35418" y="88039"/>
                  </a:lnTo>
                  <a:lnTo>
                    <a:pt x="34406" y="91075"/>
                  </a:lnTo>
                  <a:lnTo>
                    <a:pt x="28334" y="103219"/>
                  </a:lnTo>
                  <a:lnTo>
                    <a:pt x="27322" y="106254"/>
                  </a:lnTo>
                  <a:lnTo>
                    <a:pt x="21250" y="118398"/>
                  </a:lnTo>
                  <a:lnTo>
                    <a:pt x="20239" y="121434"/>
                  </a:lnTo>
                  <a:lnTo>
                    <a:pt x="14167" y="133577"/>
                  </a:lnTo>
                  <a:lnTo>
                    <a:pt x="13155" y="136613"/>
                  </a:lnTo>
                  <a:lnTo>
                    <a:pt x="7083" y="148756"/>
                  </a:lnTo>
                  <a:lnTo>
                    <a:pt x="6071" y="151792"/>
                  </a:lnTo>
                  <a:lnTo>
                    <a:pt x="0" y="163936"/>
                  </a:lnTo>
                  <a:lnTo>
                    <a:pt x="1011" y="164948"/>
                  </a:lnTo>
                  <a:lnTo>
                    <a:pt x="1011" y="166971"/>
                  </a:lnTo>
                  <a:lnTo>
                    <a:pt x="2023" y="166971"/>
                  </a:lnTo>
                  <a:lnTo>
                    <a:pt x="2023" y="170007"/>
                  </a:lnTo>
                  <a:lnTo>
                    <a:pt x="3035" y="170007"/>
                  </a:lnTo>
                  <a:lnTo>
                    <a:pt x="3035" y="173043"/>
                  </a:lnTo>
                  <a:lnTo>
                    <a:pt x="4047" y="173043"/>
                  </a:lnTo>
                  <a:lnTo>
                    <a:pt x="4047" y="176079"/>
                  </a:lnTo>
                  <a:lnTo>
                    <a:pt x="5059" y="176079"/>
                  </a:lnTo>
                  <a:lnTo>
                    <a:pt x="5059" y="178103"/>
                  </a:lnTo>
                  <a:lnTo>
                    <a:pt x="6071" y="178103"/>
                  </a:lnTo>
                  <a:lnTo>
                    <a:pt x="6071" y="181139"/>
                  </a:lnTo>
                  <a:lnTo>
                    <a:pt x="7083" y="181139"/>
                  </a:lnTo>
                  <a:lnTo>
                    <a:pt x="7083" y="184175"/>
                  </a:lnTo>
                  <a:lnTo>
                    <a:pt x="8095" y="184175"/>
                  </a:lnTo>
                  <a:lnTo>
                    <a:pt x="8095" y="187211"/>
                  </a:lnTo>
                  <a:lnTo>
                    <a:pt x="9107" y="187211"/>
                  </a:lnTo>
                  <a:lnTo>
                    <a:pt x="9107" y="189234"/>
                  </a:lnTo>
                  <a:lnTo>
                    <a:pt x="10119" y="189234"/>
                  </a:lnTo>
                  <a:lnTo>
                    <a:pt x="10119" y="192270"/>
                  </a:lnTo>
                  <a:lnTo>
                    <a:pt x="11131" y="192270"/>
                  </a:lnTo>
                  <a:lnTo>
                    <a:pt x="11131" y="195306"/>
                  </a:lnTo>
                  <a:lnTo>
                    <a:pt x="12143" y="195306"/>
                  </a:lnTo>
                  <a:lnTo>
                    <a:pt x="12143" y="198342"/>
                  </a:lnTo>
                  <a:lnTo>
                    <a:pt x="13155" y="198342"/>
                  </a:lnTo>
                  <a:lnTo>
                    <a:pt x="13155" y="200366"/>
                  </a:lnTo>
                  <a:lnTo>
                    <a:pt x="14167" y="200366"/>
                  </a:lnTo>
                  <a:lnTo>
                    <a:pt x="14167" y="203402"/>
                  </a:lnTo>
                  <a:lnTo>
                    <a:pt x="15179" y="203402"/>
                  </a:lnTo>
                  <a:lnTo>
                    <a:pt x="15179" y="206438"/>
                  </a:lnTo>
                  <a:lnTo>
                    <a:pt x="16191" y="206438"/>
                  </a:lnTo>
                  <a:lnTo>
                    <a:pt x="16191" y="209473"/>
                  </a:lnTo>
                  <a:lnTo>
                    <a:pt x="17203" y="209473"/>
                  </a:lnTo>
                  <a:lnTo>
                    <a:pt x="17203" y="211497"/>
                  </a:lnTo>
                  <a:lnTo>
                    <a:pt x="18215" y="211497"/>
                  </a:lnTo>
                  <a:lnTo>
                    <a:pt x="18215" y="214533"/>
                  </a:lnTo>
                  <a:lnTo>
                    <a:pt x="19227" y="214533"/>
                  </a:lnTo>
                  <a:lnTo>
                    <a:pt x="19227" y="217569"/>
                  </a:lnTo>
                  <a:lnTo>
                    <a:pt x="20239" y="217569"/>
                  </a:lnTo>
                  <a:lnTo>
                    <a:pt x="20239" y="220605"/>
                  </a:lnTo>
                  <a:lnTo>
                    <a:pt x="21250" y="220605"/>
                  </a:lnTo>
                  <a:lnTo>
                    <a:pt x="21250" y="222629"/>
                  </a:lnTo>
                  <a:lnTo>
                    <a:pt x="22262" y="222629"/>
                  </a:lnTo>
                  <a:lnTo>
                    <a:pt x="22262" y="225665"/>
                  </a:lnTo>
                  <a:lnTo>
                    <a:pt x="23274" y="225665"/>
                  </a:lnTo>
                  <a:lnTo>
                    <a:pt x="23274" y="228701"/>
                  </a:lnTo>
                  <a:lnTo>
                    <a:pt x="24286" y="228701"/>
                  </a:lnTo>
                  <a:lnTo>
                    <a:pt x="24286" y="231736"/>
                  </a:lnTo>
                  <a:lnTo>
                    <a:pt x="25298" y="231736"/>
                  </a:lnTo>
                  <a:lnTo>
                    <a:pt x="25298" y="233760"/>
                  </a:lnTo>
                  <a:lnTo>
                    <a:pt x="26310" y="233760"/>
                  </a:lnTo>
                  <a:lnTo>
                    <a:pt x="26310" y="236796"/>
                  </a:lnTo>
                  <a:lnTo>
                    <a:pt x="27322" y="236796"/>
                  </a:lnTo>
                  <a:lnTo>
                    <a:pt x="27322" y="239832"/>
                  </a:lnTo>
                  <a:lnTo>
                    <a:pt x="28334" y="239832"/>
                  </a:lnTo>
                  <a:lnTo>
                    <a:pt x="28334" y="242868"/>
                  </a:lnTo>
                  <a:lnTo>
                    <a:pt x="29346" y="242868"/>
                  </a:lnTo>
                  <a:lnTo>
                    <a:pt x="29346" y="244892"/>
                  </a:lnTo>
                  <a:lnTo>
                    <a:pt x="30358" y="244892"/>
                  </a:lnTo>
                  <a:lnTo>
                    <a:pt x="30358" y="247928"/>
                  </a:lnTo>
                  <a:lnTo>
                    <a:pt x="31370" y="247928"/>
                  </a:lnTo>
                  <a:lnTo>
                    <a:pt x="31370" y="250963"/>
                  </a:lnTo>
                  <a:lnTo>
                    <a:pt x="32382" y="250963"/>
                  </a:lnTo>
                  <a:lnTo>
                    <a:pt x="32382" y="253999"/>
                  </a:lnTo>
                  <a:lnTo>
                    <a:pt x="33394" y="253999"/>
                  </a:lnTo>
                  <a:lnTo>
                    <a:pt x="33394" y="256023"/>
                  </a:lnTo>
                  <a:lnTo>
                    <a:pt x="34406" y="256023"/>
                  </a:lnTo>
                  <a:lnTo>
                    <a:pt x="34406" y="259059"/>
                  </a:lnTo>
                  <a:lnTo>
                    <a:pt x="35418" y="259059"/>
                  </a:lnTo>
                  <a:lnTo>
                    <a:pt x="35418" y="262095"/>
                  </a:lnTo>
                  <a:lnTo>
                    <a:pt x="36430" y="262095"/>
                  </a:lnTo>
                  <a:lnTo>
                    <a:pt x="36430" y="265131"/>
                  </a:lnTo>
                  <a:lnTo>
                    <a:pt x="37442" y="265131"/>
                  </a:lnTo>
                  <a:lnTo>
                    <a:pt x="37442" y="267155"/>
                  </a:lnTo>
                  <a:lnTo>
                    <a:pt x="38454" y="267155"/>
                  </a:lnTo>
                  <a:lnTo>
                    <a:pt x="38454" y="270191"/>
                  </a:lnTo>
                  <a:lnTo>
                    <a:pt x="39466" y="270191"/>
                  </a:lnTo>
                  <a:lnTo>
                    <a:pt x="39466" y="273226"/>
                  </a:lnTo>
                  <a:lnTo>
                    <a:pt x="40478" y="273226"/>
                  </a:lnTo>
                  <a:lnTo>
                    <a:pt x="40478" y="276262"/>
                  </a:lnTo>
                  <a:lnTo>
                    <a:pt x="41490" y="276262"/>
                  </a:lnTo>
                  <a:lnTo>
                    <a:pt x="41490" y="278286"/>
                  </a:lnTo>
                  <a:lnTo>
                    <a:pt x="42501" y="278286"/>
                  </a:lnTo>
                  <a:lnTo>
                    <a:pt x="42501" y="281322"/>
                  </a:lnTo>
                  <a:lnTo>
                    <a:pt x="43513" y="281322"/>
                  </a:lnTo>
                  <a:lnTo>
                    <a:pt x="43513" y="284358"/>
                  </a:lnTo>
                  <a:lnTo>
                    <a:pt x="44525" y="284358"/>
                  </a:lnTo>
                  <a:lnTo>
                    <a:pt x="44525" y="286382"/>
                  </a:lnTo>
                  <a:lnTo>
                    <a:pt x="45537" y="278286"/>
                  </a:lnTo>
                  <a:lnTo>
                    <a:pt x="47561" y="260071"/>
                  </a:lnTo>
                  <a:lnTo>
                    <a:pt x="48573" y="251975"/>
                  </a:lnTo>
                  <a:lnTo>
                    <a:pt x="50597" y="233760"/>
                  </a:lnTo>
                  <a:lnTo>
                    <a:pt x="51609" y="225665"/>
                  </a:lnTo>
                  <a:lnTo>
                    <a:pt x="53633" y="207450"/>
                  </a:lnTo>
                  <a:lnTo>
                    <a:pt x="54645" y="199354"/>
                  </a:lnTo>
                  <a:lnTo>
                    <a:pt x="56669" y="181139"/>
                  </a:lnTo>
                  <a:lnTo>
                    <a:pt x="57681" y="173043"/>
                  </a:lnTo>
                  <a:lnTo>
                    <a:pt x="59705" y="154828"/>
                  </a:lnTo>
                  <a:lnTo>
                    <a:pt x="60717" y="146732"/>
                  </a:lnTo>
                  <a:lnTo>
                    <a:pt x="62740" y="128517"/>
                  </a:lnTo>
                  <a:lnTo>
                    <a:pt x="63752" y="120422"/>
                  </a:lnTo>
                  <a:lnTo>
                    <a:pt x="65664" y="103219"/>
                  </a:lnTo>
                  <a:lnTo>
                    <a:pt x="66788" y="94111"/>
                  </a:lnTo>
                  <a:lnTo>
                    <a:pt x="68812" y="75896"/>
                  </a:lnTo>
                  <a:lnTo>
                    <a:pt x="69824" y="67800"/>
                  </a:lnTo>
                  <a:lnTo>
                    <a:pt x="71848" y="49585"/>
                  </a:lnTo>
                  <a:lnTo>
                    <a:pt x="72860" y="41490"/>
                  </a:lnTo>
                  <a:lnTo>
                    <a:pt x="74884" y="23274"/>
                  </a:lnTo>
                  <a:lnTo>
                    <a:pt x="75896" y="15179"/>
                  </a:lnTo>
                  <a:lnTo>
                    <a:pt x="76908" y="6071"/>
                  </a:lnTo>
                  <a:lnTo>
                    <a:pt x="77920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15" name="object 115"/>
            <p:cNvSpPr/>
            <p:nvPr/>
          </p:nvSpPr>
          <p:spPr>
            <a:xfrm>
              <a:off x="14923247" y="13435674"/>
              <a:ext cx="78105" cy="289560"/>
            </a:xfrm>
            <a:custGeom>
              <a:avLst/>
              <a:gdLst/>
              <a:ahLst/>
              <a:cxnLst/>
              <a:rect l="l" t="t" r="r" b="b"/>
              <a:pathLst>
                <a:path w="78105" h="289559">
                  <a:moveTo>
                    <a:pt x="44525" y="289418"/>
                  </a:moveTo>
                  <a:lnTo>
                    <a:pt x="77920" y="0"/>
                  </a:lnTo>
                  <a:lnTo>
                    <a:pt x="0" y="166971"/>
                  </a:lnTo>
                  <a:lnTo>
                    <a:pt x="44525" y="28941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16" name="object 116"/>
            <p:cNvSpPr/>
            <p:nvPr/>
          </p:nvSpPr>
          <p:spPr>
            <a:xfrm>
              <a:off x="14839255" y="13652232"/>
              <a:ext cx="77470" cy="92710"/>
            </a:xfrm>
            <a:custGeom>
              <a:avLst/>
              <a:gdLst/>
              <a:ahLst/>
              <a:cxnLst/>
              <a:rect l="l" t="t" r="r" b="b"/>
              <a:pathLst>
                <a:path w="77469" h="92709">
                  <a:moveTo>
                    <a:pt x="33394" y="0"/>
                  </a:moveTo>
                  <a:lnTo>
                    <a:pt x="0" y="70836"/>
                  </a:lnTo>
                  <a:lnTo>
                    <a:pt x="44525" y="92087"/>
                  </a:lnTo>
                  <a:lnTo>
                    <a:pt x="76908" y="21250"/>
                  </a:lnTo>
                  <a:lnTo>
                    <a:pt x="333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117" name="object 117"/>
          <p:cNvSpPr txBox="1"/>
          <p:nvPr/>
        </p:nvSpPr>
        <p:spPr>
          <a:xfrm rot="1500000">
            <a:off x="12608219" y="9895482"/>
            <a:ext cx="61262" cy="512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91"/>
              </a:lnSpc>
            </a:pPr>
            <a:r>
              <a:rPr sz="362" spc="-36" dirty="0">
                <a:latin typeface="Arial"/>
                <a:cs typeface="Arial"/>
              </a:rPr>
              <a:t>N</a:t>
            </a:r>
            <a:endParaRPr sz="362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64465" y="24"/>
            <a:ext cx="14559071" cy="10284241"/>
            <a:chOff x="0" y="33"/>
            <a:chExt cx="20104100" cy="142011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20482" y="33"/>
              <a:ext cx="4021494" cy="1420067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41977" y="33"/>
              <a:ext cx="4020482" cy="1420067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062459" y="33"/>
              <a:ext cx="4021494" cy="1420067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083954" y="33"/>
              <a:ext cx="4020145" cy="14200678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600153" y="8671681"/>
            <a:ext cx="1113915" cy="850826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 rot="1980000">
            <a:off x="4637944" y="8944687"/>
            <a:ext cx="940873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68"/>
              </a:lnSpc>
            </a:pPr>
            <a:r>
              <a:rPr sz="1141" baseline="5291" dirty="0">
                <a:latin typeface="Arial"/>
                <a:cs typeface="Arial"/>
              </a:rPr>
              <a:t>WATER</a:t>
            </a:r>
            <a:r>
              <a:rPr sz="1141" baseline="2645" dirty="0">
                <a:latin typeface="Arial"/>
                <a:cs typeface="Arial"/>
              </a:rPr>
              <a:t>LOO</a:t>
            </a:r>
            <a:r>
              <a:rPr sz="1141" spc="-38" baseline="2645" dirty="0">
                <a:latin typeface="Arial"/>
                <a:cs typeface="Arial"/>
              </a:rPr>
              <a:t> </a:t>
            </a:r>
            <a:r>
              <a:rPr sz="1141" spc="-11" baseline="2645" dirty="0">
                <a:latin typeface="Arial"/>
                <a:cs typeface="Arial"/>
              </a:rPr>
              <a:t>CO</a:t>
            </a:r>
            <a:r>
              <a:rPr sz="760" spc="-7" dirty="0">
                <a:latin typeface="Arial"/>
                <a:cs typeface="Arial"/>
              </a:rPr>
              <a:t>URT</a:t>
            </a:r>
            <a:endParaRPr sz="76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 rot="1980000">
            <a:off x="4592122" y="8992148"/>
            <a:ext cx="662265" cy="64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78"/>
              </a:lnSpc>
            </a:pPr>
            <a:r>
              <a:rPr sz="706" spc="-11" baseline="8547" dirty="0">
                <a:solidFill>
                  <a:srgbClr val="FF0000"/>
                </a:solidFill>
                <a:latin typeface="Arial"/>
                <a:cs typeface="Arial"/>
              </a:rPr>
              <a:t>WA</a:t>
            </a:r>
            <a:r>
              <a:rPr sz="706" spc="-11" baseline="4273" dirty="0">
                <a:solidFill>
                  <a:srgbClr val="FF0000"/>
                </a:solidFill>
                <a:latin typeface="Arial"/>
                <a:cs typeface="Arial"/>
              </a:rPr>
              <a:t>TERLOO</a:t>
            </a:r>
            <a:r>
              <a:rPr sz="706" spc="32" baseline="4273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706" spc="-11" baseline="4273" dirty="0">
                <a:solidFill>
                  <a:srgbClr val="FF0000"/>
                </a:solidFill>
                <a:latin typeface="Arial"/>
                <a:cs typeface="Arial"/>
              </a:rPr>
              <a:t>CH</a:t>
            </a:r>
            <a:r>
              <a:rPr sz="471" spc="-7" dirty="0">
                <a:solidFill>
                  <a:srgbClr val="FF0000"/>
                </a:solidFill>
                <a:latin typeface="Arial"/>
                <a:cs typeface="Arial"/>
              </a:rPr>
              <a:t>ANTRY</a:t>
            </a:r>
            <a:endParaRPr sz="471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213132" y="1700944"/>
            <a:ext cx="850276" cy="14617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80" rIns="0" bIns="0" rtlCol="0">
            <a:spAutoFit/>
          </a:bodyPr>
          <a:lstStyle/>
          <a:p>
            <a:pPr>
              <a:spcBef>
                <a:spcPts val="11"/>
              </a:spcBef>
            </a:pPr>
            <a:r>
              <a:rPr sz="941" dirty="0">
                <a:latin typeface="Century Gothic"/>
                <a:cs typeface="Century Gothic"/>
              </a:rPr>
              <a:t>SERVICE</a:t>
            </a:r>
            <a:r>
              <a:rPr sz="941" spc="72" dirty="0">
                <a:latin typeface="Century Gothic"/>
                <a:cs typeface="Century Gothic"/>
              </a:rPr>
              <a:t> </a:t>
            </a:r>
            <a:r>
              <a:rPr sz="941" spc="-14" dirty="0">
                <a:latin typeface="Century Gothic"/>
                <a:cs typeface="Century Gothic"/>
              </a:rPr>
              <a:t>YARD</a:t>
            </a:r>
            <a:endParaRPr sz="941">
              <a:latin typeface="Century Gothic"/>
              <a:cs typeface="Century Gothic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8828262" y="1415503"/>
            <a:ext cx="382141" cy="755084"/>
            <a:chOff x="9616058" y="1954617"/>
            <a:chExt cx="527685" cy="1042669"/>
          </a:xfrm>
        </p:grpSpPr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066386" y="1954617"/>
              <a:ext cx="76908" cy="7690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9618598" y="1993577"/>
              <a:ext cx="485775" cy="1001394"/>
            </a:xfrm>
            <a:custGeom>
              <a:avLst/>
              <a:gdLst/>
              <a:ahLst/>
              <a:cxnLst/>
              <a:rect l="l" t="t" r="r" b="b"/>
              <a:pathLst>
                <a:path w="485775" h="1001394">
                  <a:moveTo>
                    <a:pt x="258047" y="1000819"/>
                  </a:moveTo>
                  <a:lnTo>
                    <a:pt x="0" y="1000819"/>
                  </a:lnTo>
                </a:path>
                <a:path w="485775" h="1001394">
                  <a:moveTo>
                    <a:pt x="485736" y="0"/>
                  </a:moveTo>
                  <a:lnTo>
                    <a:pt x="258047" y="1000819"/>
                  </a:lnTo>
                </a:path>
              </a:pathLst>
            </a:custGeom>
            <a:ln w="50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8068681" y="2089348"/>
            <a:ext cx="736231" cy="14617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80" rIns="0" bIns="0" rtlCol="0">
            <a:spAutoFit/>
          </a:bodyPr>
          <a:lstStyle/>
          <a:p>
            <a:pPr>
              <a:spcBef>
                <a:spcPts val="11"/>
              </a:spcBef>
            </a:pPr>
            <a:r>
              <a:rPr sz="941" dirty="0">
                <a:latin typeface="Century Gothic"/>
                <a:cs typeface="Century Gothic"/>
              </a:rPr>
              <a:t>SUB</a:t>
            </a:r>
            <a:r>
              <a:rPr sz="941" spc="29" dirty="0">
                <a:latin typeface="Century Gothic"/>
                <a:cs typeface="Century Gothic"/>
              </a:rPr>
              <a:t> </a:t>
            </a:r>
            <a:r>
              <a:rPr sz="941" spc="-7" dirty="0">
                <a:latin typeface="Century Gothic"/>
                <a:cs typeface="Century Gothic"/>
              </a:rPr>
              <a:t>STATION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071286" y="8229779"/>
            <a:ext cx="1285760" cy="396857"/>
          </a:xfrm>
          <a:custGeom>
            <a:avLst/>
            <a:gdLst/>
            <a:ahLst/>
            <a:cxnLst/>
            <a:rect l="l" t="t" r="r" b="b"/>
            <a:pathLst>
              <a:path w="1775459" h="548004">
                <a:moveTo>
                  <a:pt x="40478" y="0"/>
                </a:moveTo>
                <a:lnTo>
                  <a:pt x="0" y="200366"/>
                </a:lnTo>
                <a:lnTo>
                  <a:pt x="1734484" y="547465"/>
                </a:lnTo>
                <a:lnTo>
                  <a:pt x="1774962" y="347099"/>
                </a:lnTo>
                <a:lnTo>
                  <a:pt x="404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16" name="object 16"/>
          <p:cNvSpPr txBox="1"/>
          <p:nvPr/>
        </p:nvSpPr>
        <p:spPr>
          <a:xfrm rot="660000">
            <a:off x="7069117" y="8372988"/>
            <a:ext cx="1287946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67"/>
              </a:lnSpc>
            </a:pPr>
            <a:r>
              <a:rPr sz="1412" baseline="4273" dirty="0">
                <a:latin typeface="Century Gothic"/>
                <a:cs typeface="Century Gothic"/>
              </a:rPr>
              <a:t>W</a:t>
            </a:r>
            <a:r>
              <a:rPr sz="1412" baseline="2136" dirty="0">
                <a:latin typeface="Century Gothic"/>
                <a:cs typeface="Century Gothic"/>
              </a:rPr>
              <a:t>AVERLEY</a:t>
            </a:r>
            <a:r>
              <a:rPr sz="1412" spc="43" baseline="2136" dirty="0">
                <a:latin typeface="Century Gothic"/>
                <a:cs typeface="Century Gothic"/>
              </a:rPr>
              <a:t> </a:t>
            </a:r>
            <a:r>
              <a:rPr sz="1412" spc="-11" baseline="2136" dirty="0">
                <a:latin typeface="Century Gothic"/>
                <a:cs typeface="Century Gothic"/>
              </a:rPr>
              <a:t>BUIL</a:t>
            </a:r>
            <a:r>
              <a:rPr sz="941" spc="-7" dirty="0">
                <a:latin typeface="Century Gothic"/>
                <a:cs typeface="Century Gothic"/>
              </a:rPr>
              <a:t>DINGS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3513676" y="7926383"/>
            <a:ext cx="135658" cy="148074"/>
          </a:xfrm>
          <a:custGeom>
            <a:avLst/>
            <a:gdLst/>
            <a:ahLst/>
            <a:cxnLst/>
            <a:rect l="l" t="t" r="r" b="b"/>
            <a:pathLst>
              <a:path w="187325" h="204470">
                <a:moveTo>
                  <a:pt x="187211" y="0"/>
                </a:moveTo>
                <a:lnTo>
                  <a:pt x="0" y="0"/>
                </a:lnTo>
                <a:lnTo>
                  <a:pt x="0" y="204414"/>
                </a:lnTo>
                <a:lnTo>
                  <a:pt x="187211" y="204414"/>
                </a:lnTo>
                <a:lnTo>
                  <a:pt x="1872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18" name="object 18"/>
          <p:cNvSpPr txBox="1"/>
          <p:nvPr/>
        </p:nvSpPr>
        <p:spPr>
          <a:xfrm>
            <a:off x="13504473" y="7915629"/>
            <a:ext cx="154512" cy="156856"/>
          </a:xfrm>
          <a:prstGeom prst="rect">
            <a:avLst/>
          </a:prstGeom>
        </p:spPr>
        <p:txBody>
          <a:bodyPr vert="horz" wrap="square" lIns="0" tIns="11956" rIns="0" bIns="0" rtlCol="0">
            <a:spAutoFit/>
          </a:bodyPr>
          <a:lstStyle/>
          <a:p>
            <a:pPr marL="9197">
              <a:spcBef>
                <a:spcPts val="94"/>
              </a:spcBef>
            </a:pPr>
            <a:r>
              <a:rPr sz="941" spc="-18" dirty="0">
                <a:latin typeface="Century Gothic"/>
                <a:cs typeface="Century Gothic"/>
              </a:rPr>
              <a:t>35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4744845" y="5726407"/>
            <a:ext cx="184862" cy="190841"/>
          </a:xfrm>
          <a:custGeom>
            <a:avLst/>
            <a:gdLst/>
            <a:ahLst/>
            <a:cxnLst/>
            <a:rect l="l" t="t" r="r" b="b"/>
            <a:pathLst>
              <a:path w="255269" h="263525">
                <a:moveTo>
                  <a:pt x="83991" y="0"/>
                </a:moveTo>
                <a:lnTo>
                  <a:pt x="0" y="187211"/>
                </a:lnTo>
                <a:lnTo>
                  <a:pt x="171019" y="263107"/>
                </a:lnTo>
                <a:lnTo>
                  <a:pt x="255011" y="76908"/>
                </a:lnTo>
                <a:lnTo>
                  <a:pt x="839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20" name="object 20"/>
          <p:cNvSpPr txBox="1"/>
          <p:nvPr/>
        </p:nvSpPr>
        <p:spPr>
          <a:xfrm rot="1440000">
            <a:off x="14743100" y="5764628"/>
            <a:ext cx="183996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67"/>
              </a:lnSpc>
            </a:pPr>
            <a:r>
              <a:rPr sz="941" spc="-18" dirty="0">
                <a:latin typeface="Century Gothic"/>
                <a:cs typeface="Century Gothic"/>
              </a:rPr>
              <a:t>37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5937175" y="6413803"/>
            <a:ext cx="481930" cy="321900"/>
          </a:xfrm>
          <a:custGeom>
            <a:avLst/>
            <a:gdLst/>
            <a:ahLst/>
            <a:cxnLst/>
            <a:rect l="l" t="t" r="r" b="b"/>
            <a:pathLst>
              <a:path w="665480" h="444500">
                <a:moveTo>
                  <a:pt x="82980" y="0"/>
                </a:moveTo>
                <a:lnTo>
                  <a:pt x="0" y="187211"/>
                </a:lnTo>
                <a:lnTo>
                  <a:pt x="581872" y="444246"/>
                </a:lnTo>
                <a:lnTo>
                  <a:pt x="664852" y="257035"/>
                </a:lnTo>
                <a:lnTo>
                  <a:pt x="829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22" name="object 22"/>
          <p:cNvSpPr txBox="1"/>
          <p:nvPr/>
        </p:nvSpPr>
        <p:spPr>
          <a:xfrm rot="1380000">
            <a:off x="15935453" y="6518958"/>
            <a:ext cx="479077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67"/>
              </a:lnSpc>
            </a:pPr>
            <a:r>
              <a:rPr sz="1412" baseline="2136" dirty="0">
                <a:latin typeface="Century Gothic"/>
                <a:cs typeface="Century Gothic"/>
              </a:rPr>
              <a:t>40</a:t>
            </a:r>
            <a:r>
              <a:rPr sz="1412" spc="-27" baseline="2136" dirty="0">
                <a:latin typeface="Century Gothic"/>
                <a:cs typeface="Century Gothic"/>
              </a:rPr>
              <a:t> </a:t>
            </a:r>
            <a:r>
              <a:rPr sz="1412" baseline="2136" dirty="0">
                <a:latin typeface="Century Gothic"/>
                <a:cs typeface="Century Gothic"/>
              </a:rPr>
              <a:t>to</a:t>
            </a:r>
            <a:r>
              <a:rPr sz="1412" spc="-27" baseline="2136" dirty="0">
                <a:latin typeface="Century Gothic"/>
                <a:cs typeface="Century Gothic"/>
              </a:rPr>
              <a:t> </a:t>
            </a:r>
            <a:r>
              <a:rPr sz="941" spc="-18" dirty="0">
                <a:latin typeface="Century Gothic"/>
                <a:cs typeface="Century Gothic"/>
              </a:rPr>
              <a:t>43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813489" y="9071078"/>
            <a:ext cx="718296" cy="14617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80" rIns="0" bIns="0" rtlCol="0">
            <a:spAutoFit/>
          </a:bodyPr>
          <a:lstStyle/>
          <a:p>
            <a:pPr>
              <a:spcBef>
                <a:spcPts val="11"/>
              </a:spcBef>
            </a:pPr>
            <a:r>
              <a:rPr sz="941" spc="-7" dirty="0">
                <a:latin typeface="Century Gothic"/>
                <a:cs typeface="Century Gothic"/>
              </a:rPr>
              <a:t>SANTANDER</a:t>
            </a:r>
            <a:endParaRPr sz="941">
              <a:latin typeface="Century Gothic"/>
              <a:cs typeface="Century Gothic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4675262" y="6710969"/>
            <a:ext cx="1027780" cy="404674"/>
            <a:chOff x="3881329" y="9266937"/>
            <a:chExt cx="1419225" cy="558800"/>
          </a:xfrm>
        </p:grpSpPr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23186" y="9266937"/>
              <a:ext cx="76908" cy="76908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3883869" y="9305897"/>
              <a:ext cx="1377315" cy="517525"/>
            </a:xfrm>
            <a:custGeom>
              <a:avLst/>
              <a:gdLst/>
              <a:ahLst/>
              <a:cxnLst/>
              <a:rect l="l" t="t" r="r" b="b"/>
              <a:pathLst>
                <a:path w="1377314" h="517525">
                  <a:moveTo>
                    <a:pt x="259059" y="517107"/>
                  </a:moveTo>
                  <a:lnTo>
                    <a:pt x="0" y="517107"/>
                  </a:lnTo>
                </a:path>
                <a:path w="1377314" h="517525">
                  <a:moveTo>
                    <a:pt x="1377265" y="0"/>
                  </a:moveTo>
                  <a:lnTo>
                    <a:pt x="259059" y="517107"/>
                  </a:lnTo>
                </a:path>
              </a:pathLst>
            </a:custGeom>
            <a:ln w="50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3872443" y="7034518"/>
            <a:ext cx="778998" cy="14617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80" rIns="0" bIns="0" rtlCol="0">
            <a:spAutoFit/>
          </a:bodyPr>
          <a:lstStyle/>
          <a:p>
            <a:pPr>
              <a:spcBef>
                <a:spcPts val="11"/>
              </a:spcBef>
            </a:pPr>
            <a:r>
              <a:rPr sz="941" dirty="0">
                <a:latin typeface="Century Gothic"/>
                <a:cs typeface="Century Gothic"/>
              </a:rPr>
              <a:t>SITE</a:t>
            </a:r>
            <a:r>
              <a:rPr sz="941" spc="29" dirty="0">
                <a:latin typeface="Century Gothic"/>
                <a:cs typeface="Century Gothic"/>
              </a:rPr>
              <a:t> </a:t>
            </a:r>
            <a:r>
              <a:rPr sz="941" spc="-7" dirty="0">
                <a:latin typeface="Century Gothic"/>
                <a:cs typeface="Century Gothic"/>
              </a:rPr>
              <a:t>WELFARE</a:t>
            </a:r>
            <a:endParaRPr sz="941">
              <a:latin typeface="Century Gothic"/>
              <a:cs typeface="Century Gothic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6799029" y="2497166"/>
            <a:ext cx="491127" cy="725654"/>
            <a:chOff x="6813964" y="3448247"/>
            <a:chExt cx="678180" cy="1002030"/>
          </a:xfrm>
        </p:grpSpPr>
        <p:pic>
          <p:nvPicPr>
            <p:cNvPr id="29" name="object 2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16085" y="4373140"/>
              <a:ext cx="75896" cy="76908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6816504" y="3450787"/>
              <a:ext cx="637540" cy="961390"/>
            </a:xfrm>
            <a:custGeom>
              <a:avLst/>
              <a:gdLst/>
              <a:ahLst/>
              <a:cxnLst/>
              <a:rect l="l" t="t" r="r" b="b"/>
              <a:pathLst>
                <a:path w="637540" h="961389">
                  <a:moveTo>
                    <a:pt x="259059" y="0"/>
                  </a:moveTo>
                  <a:lnTo>
                    <a:pt x="0" y="0"/>
                  </a:lnTo>
                </a:path>
                <a:path w="637540" h="961389">
                  <a:moveTo>
                    <a:pt x="637529" y="961313"/>
                  </a:moveTo>
                  <a:lnTo>
                    <a:pt x="259059" y="0"/>
                  </a:lnTo>
                </a:path>
              </a:pathLst>
            </a:custGeom>
            <a:ln w="50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6090015" y="2419859"/>
            <a:ext cx="685647" cy="14617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80" rIns="0" bIns="0" rtlCol="0">
            <a:spAutoFit/>
          </a:bodyPr>
          <a:lstStyle/>
          <a:p>
            <a:pPr>
              <a:spcBef>
                <a:spcPts val="11"/>
              </a:spcBef>
            </a:pPr>
            <a:r>
              <a:rPr sz="941" spc="-7" dirty="0">
                <a:latin typeface="Century Gothic"/>
                <a:cs typeface="Century Gothic"/>
              </a:rPr>
              <a:t>HOARDING</a:t>
            </a:r>
            <a:endParaRPr sz="941">
              <a:latin typeface="Century Gothic"/>
              <a:cs typeface="Century Gothic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9091350" y="2599763"/>
            <a:ext cx="791874" cy="489748"/>
            <a:chOff x="9979348" y="3589920"/>
            <a:chExt cx="1093470" cy="676275"/>
          </a:xfrm>
        </p:grpSpPr>
        <p:pic>
          <p:nvPicPr>
            <p:cNvPr id="33" name="object 3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995357" y="4188965"/>
              <a:ext cx="76908" cy="76908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9981888" y="3592460"/>
              <a:ext cx="1051560" cy="635635"/>
            </a:xfrm>
            <a:custGeom>
              <a:avLst/>
              <a:gdLst/>
              <a:ahLst/>
              <a:cxnLst/>
              <a:rect l="l" t="t" r="r" b="b"/>
              <a:pathLst>
                <a:path w="1051559" h="635635">
                  <a:moveTo>
                    <a:pt x="259059" y="0"/>
                  </a:moveTo>
                  <a:lnTo>
                    <a:pt x="0" y="0"/>
                  </a:lnTo>
                </a:path>
                <a:path w="1051559" h="635635">
                  <a:moveTo>
                    <a:pt x="1051417" y="635464"/>
                  </a:moveTo>
                  <a:lnTo>
                    <a:pt x="259059" y="0"/>
                  </a:lnTo>
                </a:path>
              </a:pathLst>
            </a:custGeom>
            <a:ln w="50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7952159" y="2522456"/>
            <a:ext cx="1115153" cy="14617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80" rIns="0" bIns="0" rtlCol="0">
            <a:spAutoFit/>
          </a:bodyPr>
          <a:lstStyle/>
          <a:p>
            <a:pPr>
              <a:spcBef>
                <a:spcPts val="11"/>
              </a:spcBef>
            </a:pPr>
            <a:r>
              <a:rPr sz="941" dirty="0">
                <a:latin typeface="Century Gothic"/>
                <a:cs typeface="Century Gothic"/>
              </a:rPr>
              <a:t>TEMPORARY</a:t>
            </a:r>
            <a:r>
              <a:rPr sz="941" spc="91" dirty="0">
                <a:latin typeface="Century Gothic"/>
                <a:cs typeface="Century Gothic"/>
              </a:rPr>
              <a:t> </a:t>
            </a:r>
            <a:r>
              <a:rPr sz="941" spc="-14" dirty="0">
                <a:latin typeface="Century Gothic"/>
                <a:cs typeface="Century Gothic"/>
              </a:rPr>
              <a:t>RAMP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10190250" y="8056096"/>
            <a:ext cx="612989" cy="148074"/>
          </a:xfrm>
          <a:custGeom>
            <a:avLst/>
            <a:gdLst/>
            <a:ahLst/>
            <a:cxnLst/>
            <a:rect l="l" t="t" r="r" b="b"/>
            <a:pathLst>
              <a:path w="846454" h="204470">
                <a:moveTo>
                  <a:pt x="845991" y="0"/>
                </a:moveTo>
                <a:lnTo>
                  <a:pt x="0" y="0"/>
                </a:lnTo>
                <a:lnTo>
                  <a:pt x="0" y="204414"/>
                </a:lnTo>
                <a:lnTo>
                  <a:pt x="845991" y="204414"/>
                </a:lnTo>
                <a:lnTo>
                  <a:pt x="8459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04"/>
          </a:p>
        </p:txBody>
      </p:sp>
      <p:sp>
        <p:nvSpPr>
          <p:cNvPr id="37" name="object 37"/>
          <p:cNvSpPr txBox="1"/>
          <p:nvPr/>
        </p:nvSpPr>
        <p:spPr>
          <a:xfrm>
            <a:off x="10181049" y="8045341"/>
            <a:ext cx="630923" cy="156856"/>
          </a:xfrm>
          <a:prstGeom prst="rect">
            <a:avLst/>
          </a:prstGeom>
        </p:spPr>
        <p:txBody>
          <a:bodyPr vert="horz" wrap="square" lIns="0" tIns="11956" rIns="0" bIns="0" rtlCol="0">
            <a:spAutoFit/>
          </a:bodyPr>
          <a:lstStyle/>
          <a:p>
            <a:pPr marL="9197">
              <a:spcBef>
                <a:spcPts val="94"/>
              </a:spcBef>
            </a:pPr>
            <a:r>
              <a:rPr sz="941" dirty="0">
                <a:latin typeface="Century Gothic"/>
                <a:cs typeface="Century Gothic"/>
              </a:rPr>
              <a:t>CAR</a:t>
            </a:r>
            <a:r>
              <a:rPr sz="941" spc="54" dirty="0">
                <a:latin typeface="Century Gothic"/>
                <a:cs typeface="Century Gothic"/>
              </a:rPr>
              <a:t> </a:t>
            </a:r>
            <a:r>
              <a:rPr sz="941" spc="-14" dirty="0">
                <a:latin typeface="Century Gothic"/>
                <a:cs typeface="Century Gothic"/>
              </a:rPr>
              <a:t>PARK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742735" y="797769"/>
            <a:ext cx="744508" cy="513559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dirty="0">
                <a:latin typeface="Century Gothic"/>
                <a:cs typeface="Century Gothic"/>
              </a:rPr>
              <a:t>ERITH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HOARDING </a:t>
            </a:r>
            <a:r>
              <a:rPr sz="471" spc="-14" dirty="0">
                <a:latin typeface="Century Gothic"/>
                <a:cs typeface="Century Gothic"/>
              </a:rPr>
              <a:t>LINE</a:t>
            </a:r>
            <a:endParaRPr sz="471">
              <a:latin typeface="Century Gothic"/>
              <a:cs typeface="Century Gothic"/>
            </a:endParaRPr>
          </a:p>
          <a:p>
            <a:pPr marL="9197">
              <a:spcBef>
                <a:spcPts val="409"/>
              </a:spcBef>
            </a:pPr>
            <a:r>
              <a:rPr sz="471" dirty="0">
                <a:latin typeface="Century Gothic"/>
                <a:cs typeface="Century Gothic"/>
              </a:rPr>
              <a:t>SITE</a:t>
            </a:r>
            <a:r>
              <a:rPr sz="471" spc="7" dirty="0">
                <a:latin typeface="Century Gothic"/>
                <a:cs typeface="Century Gothic"/>
              </a:rPr>
              <a:t> </a:t>
            </a:r>
            <a:r>
              <a:rPr sz="471" spc="-14" dirty="0">
                <a:latin typeface="Century Gothic"/>
                <a:cs typeface="Century Gothic"/>
              </a:rPr>
              <a:t>GATE</a:t>
            </a:r>
            <a:endParaRPr sz="471">
              <a:latin typeface="Century Gothic"/>
              <a:cs typeface="Century Gothic"/>
            </a:endParaRPr>
          </a:p>
          <a:p>
            <a:pPr marL="9197" marR="3679">
              <a:spcBef>
                <a:spcPts val="192"/>
              </a:spcBef>
            </a:pPr>
            <a:r>
              <a:rPr sz="471" dirty="0">
                <a:latin typeface="Century Gothic"/>
                <a:cs typeface="Century Gothic"/>
              </a:rPr>
              <a:t>DENOTES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NOISE,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DUST</a:t>
            </a:r>
            <a:r>
              <a:rPr sz="471" spc="7" dirty="0">
                <a:latin typeface="Century Gothic"/>
                <a:cs typeface="Century Gothic"/>
              </a:rPr>
              <a:t> </a:t>
            </a:r>
            <a:r>
              <a:rPr sz="471" spc="-36" dirty="0">
                <a:latin typeface="Century Gothic"/>
                <a:cs typeface="Century Gothic"/>
              </a:rPr>
              <a:t>&amp;</a:t>
            </a:r>
            <a:r>
              <a:rPr sz="471" spc="362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VIBRATION</a:t>
            </a:r>
            <a:r>
              <a:rPr sz="471" spc="14" dirty="0">
                <a:latin typeface="Century Gothic"/>
                <a:cs typeface="Century Gothic"/>
              </a:rPr>
              <a:t> </a:t>
            </a:r>
            <a:r>
              <a:rPr sz="471" spc="-7" dirty="0">
                <a:latin typeface="Century Gothic"/>
                <a:cs typeface="Century Gothic"/>
              </a:rPr>
              <a:t>MONITORING</a:t>
            </a:r>
            <a:endParaRPr sz="471">
              <a:latin typeface="Century Gothic"/>
              <a:cs typeface="Century Gothic"/>
            </a:endParaRPr>
          </a:p>
          <a:p>
            <a:pPr marL="9197">
              <a:spcBef>
                <a:spcPts val="525"/>
              </a:spcBef>
            </a:pPr>
            <a:r>
              <a:rPr sz="471" spc="-7" dirty="0">
                <a:latin typeface="Century Gothic"/>
                <a:cs typeface="Century Gothic"/>
              </a:rPr>
              <a:t>ACCESS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742735" y="1408223"/>
            <a:ext cx="232228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7" dirty="0">
                <a:latin typeface="Century Gothic"/>
                <a:cs typeface="Century Gothic"/>
              </a:rPr>
              <a:t>EGRESS</a:t>
            </a:r>
            <a:endParaRPr sz="471">
              <a:latin typeface="Century Gothic"/>
              <a:cs typeface="Century Gothic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1863545" y="-895"/>
            <a:ext cx="14561370" cy="10285161"/>
            <a:chOff x="-1270" y="-1236"/>
            <a:chExt cx="20107275" cy="14202410"/>
          </a:xfrm>
        </p:grpSpPr>
        <p:pic>
          <p:nvPicPr>
            <p:cNvPr id="41" name="object 4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63290" y="13237335"/>
              <a:ext cx="1841751" cy="629433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3100618" y="13230248"/>
              <a:ext cx="822325" cy="641985"/>
            </a:xfrm>
            <a:custGeom>
              <a:avLst/>
              <a:gdLst/>
              <a:ahLst/>
              <a:cxnLst/>
              <a:rect l="l" t="t" r="r" b="b"/>
              <a:pathLst>
                <a:path w="822325" h="641984">
                  <a:moveTo>
                    <a:pt x="821704" y="0"/>
                  </a:moveTo>
                  <a:lnTo>
                    <a:pt x="0" y="0"/>
                  </a:lnTo>
                  <a:lnTo>
                    <a:pt x="0" y="641577"/>
                  </a:lnTo>
                  <a:lnTo>
                    <a:pt x="821704" y="641577"/>
                  </a:lnTo>
                  <a:lnTo>
                    <a:pt x="821704" y="0"/>
                  </a:lnTo>
                  <a:close/>
                </a:path>
              </a:pathLst>
            </a:custGeom>
            <a:solidFill>
              <a:srgbClr val="18509F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43" name="object 43"/>
            <p:cNvSpPr/>
            <p:nvPr/>
          </p:nvSpPr>
          <p:spPr>
            <a:xfrm>
              <a:off x="3100618" y="13230248"/>
              <a:ext cx="822325" cy="641985"/>
            </a:xfrm>
            <a:custGeom>
              <a:avLst/>
              <a:gdLst/>
              <a:ahLst/>
              <a:cxnLst/>
              <a:rect l="l" t="t" r="r" b="b"/>
              <a:pathLst>
                <a:path w="822325" h="641984">
                  <a:moveTo>
                    <a:pt x="821704" y="0"/>
                  </a:moveTo>
                  <a:lnTo>
                    <a:pt x="0" y="0"/>
                  </a:lnTo>
                  <a:lnTo>
                    <a:pt x="0" y="641577"/>
                  </a:lnTo>
                  <a:lnTo>
                    <a:pt x="821704" y="641577"/>
                  </a:lnTo>
                  <a:lnTo>
                    <a:pt x="82170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44" name="object 44"/>
            <p:cNvSpPr/>
            <p:nvPr/>
          </p:nvSpPr>
          <p:spPr>
            <a:xfrm>
              <a:off x="0" y="14199698"/>
              <a:ext cx="357505" cy="0"/>
            </a:xfrm>
            <a:custGeom>
              <a:avLst/>
              <a:gdLst/>
              <a:ahLst/>
              <a:cxnLst/>
              <a:rect l="l" t="t" r="r" b="b"/>
              <a:pathLst>
                <a:path w="357505">
                  <a:moveTo>
                    <a:pt x="35721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45" name="object 45"/>
            <p:cNvSpPr/>
            <p:nvPr/>
          </p:nvSpPr>
          <p:spPr>
            <a:xfrm>
              <a:off x="0" y="13808073"/>
              <a:ext cx="0" cy="391795"/>
            </a:xfrm>
            <a:custGeom>
              <a:avLst/>
              <a:gdLst/>
              <a:ahLst/>
              <a:cxnLst/>
              <a:rect l="l" t="t" r="r" b="b"/>
              <a:pathLst>
                <a:path h="391794">
                  <a:moveTo>
                    <a:pt x="0" y="39162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46" name="object 46"/>
            <p:cNvSpPr/>
            <p:nvPr/>
          </p:nvSpPr>
          <p:spPr>
            <a:xfrm>
              <a:off x="0" y="33"/>
              <a:ext cx="0" cy="358775"/>
            </a:xfrm>
            <a:custGeom>
              <a:avLst/>
              <a:gdLst/>
              <a:ahLst/>
              <a:cxnLst/>
              <a:rect l="l" t="t" r="r" b="b"/>
              <a:pathLst>
                <a:path h="358775">
                  <a:moveTo>
                    <a:pt x="0" y="35823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47" name="object 47"/>
            <p:cNvSpPr/>
            <p:nvPr/>
          </p:nvSpPr>
          <p:spPr>
            <a:xfrm>
              <a:off x="0" y="33"/>
              <a:ext cx="357505" cy="0"/>
            </a:xfrm>
            <a:custGeom>
              <a:avLst/>
              <a:gdLst/>
              <a:ahLst/>
              <a:cxnLst/>
              <a:rect l="l" t="t" r="r" b="b"/>
              <a:pathLst>
                <a:path w="357505">
                  <a:moveTo>
                    <a:pt x="0" y="0"/>
                  </a:moveTo>
                  <a:lnTo>
                    <a:pt x="3572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48" name="object 48"/>
            <p:cNvSpPr/>
            <p:nvPr/>
          </p:nvSpPr>
          <p:spPr>
            <a:xfrm>
              <a:off x="19746206" y="33"/>
              <a:ext cx="358775" cy="0"/>
            </a:xfrm>
            <a:custGeom>
              <a:avLst/>
              <a:gdLst/>
              <a:ahLst/>
              <a:cxnLst/>
              <a:rect l="l" t="t" r="r" b="b"/>
              <a:pathLst>
                <a:path w="358775">
                  <a:moveTo>
                    <a:pt x="0" y="0"/>
                  </a:moveTo>
                  <a:lnTo>
                    <a:pt x="35823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49" name="object 49"/>
            <p:cNvSpPr/>
            <p:nvPr/>
          </p:nvSpPr>
          <p:spPr>
            <a:xfrm>
              <a:off x="19746206" y="14199698"/>
              <a:ext cx="358775" cy="0"/>
            </a:xfrm>
            <a:custGeom>
              <a:avLst/>
              <a:gdLst/>
              <a:ahLst/>
              <a:cxnLst/>
              <a:rect l="l" t="t" r="r" b="b"/>
              <a:pathLst>
                <a:path w="358775">
                  <a:moveTo>
                    <a:pt x="35823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50" name="object 50"/>
            <p:cNvSpPr/>
            <p:nvPr/>
          </p:nvSpPr>
          <p:spPr>
            <a:xfrm>
              <a:off x="0" y="13841467"/>
              <a:ext cx="0" cy="358775"/>
            </a:xfrm>
            <a:custGeom>
              <a:avLst/>
              <a:gdLst/>
              <a:ahLst/>
              <a:cxnLst/>
              <a:rect l="l" t="t" r="r" b="b"/>
              <a:pathLst>
                <a:path h="358775">
                  <a:moveTo>
                    <a:pt x="0" y="35823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51" name="object 51"/>
            <p:cNvSpPr/>
            <p:nvPr/>
          </p:nvSpPr>
          <p:spPr>
            <a:xfrm>
              <a:off x="186199" y="174088"/>
              <a:ext cx="19716115" cy="13825855"/>
            </a:xfrm>
            <a:custGeom>
              <a:avLst/>
              <a:gdLst/>
              <a:ahLst/>
              <a:cxnLst/>
              <a:rect l="l" t="t" r="r" b="b"/>
              <a:pathLst>
                <a:path w="19716115" h="13825855">
                  <a:moveTo>
                    <a:pt x="19589354" y="13697737"/>
                  </a:moveTo>
                  <a:lnTo>
                    <a:pt x="19589354" y="9129784"/>
                  </a:lnTo>
                </a:path>
                <a:path w="19716115" h="13825855">
                  <a:moveTo>
                    <a:pt x="17199125" y="13697737"/>
                  </a:moveTo>
                  <a:lnTo>
                    <a:pt x="19589354" y="13697737"/>
                  </a:lnTo>
                </a:path>
                <a:path w="19716115" h="13825855">
                  <a:moveTo>
                    <a:pt x="19589354" y="9129784"/>
                  </a:moveTo>
                  <a:lnTo>
                    <a:pt x="19589354" y="342039"/>
                  </a:lnTo>
                  <a:lnTo>
                    <a:pt x="19589354" y="127505"/>
                  </a:lnTo>
                </a:path>
                <a:path w="19716115" h="13825855">
                  <a:moveTo>
                    <a:pt x="19589354" y="1011"/>
                  </a:moveTo>
                  <a:lnTo>
                    <a:pt x="19589354" y="127505"/>
                  </a:lnTo>
                </a:path>
                <a:path w="19716115" h="13825855">
                  <a:moveTo>
                    <a:pt x="19589354" y="5026321"/>
                  </a:moveTo>
                  <a:lnTo>
                    <a:pt x="19715848" y="5026321"/>
                  </a:lnTo>
                </a:path>
                <a:path w="19716115" h="13825855">
                  <a:moveTo>
                    <a:pt x="19589354" y="3247351"/>
                  </a:moveTo>
                  <a:lnTo>
                    <a:pt x="19715848" y="3247351"/>
                  </a:lnTo>
                </a:path>
                <a:path w="19716115" h="13825855">
                  <a:moveTo>
                    <a:pt x="19589354" y="1757759"/>
                  </a:moveTo>
                  <a:lnTo>
                    <a:pt x="19715848" y="1757759"/>
                  </a:lnTo>
                </a:path>
                <a:path w="19716115" h="13825855">
                  <a:moveTo>
                    <a:pt x="19715848" y="127505"/>
                  </a:moveTo>
                  <a:lnTo>
                    <a:pt x="19589354" y="127505"/>
                  </a:lnTo>
                </a:path>
                <a:path w="19716115" h="13825855">
                  <a:moveTo>
                    <a:pt x="19589354" y="13697737"/>
                  </a:moveTo>
                  <a:lnTo>
                    <a:pt x="126493" y="13697737"/>
                  </a:lnTo>
                  <a:lnTo>
                    <a:pt x="126493" y="127505"/>
                  </a:lnTo>
                  <a:lnTo>
                    <a:pt x="17199125" y="127505"/>
                  </a:lnTo>
                </a:path>
                <a:path w="19716115" h="13825855">
                  <a:moveTo>
                    <a:pt x="19589354" y="127505"/>
                  </a:moveTo>
                  <a:lnTo>
                    <a:pt x="19589354" y="13697737"/>
                  </a:lnTo>
                </a:path>
                <a:path w="19716115" h="13825855">
                  <a:moveTo>
                    <a:pt x="0" y="10362341"/>
                  </a:moveTo>
                  <a:lnTo>
                    <a:pt x="126493" y="10362341"/>
                  </a:lnTo>
                </a:path>
                <a:path w="19716115" h="13825855">
                  <a:moveTo>
                    <a:pt x="0" y="11978427"/>
                  </a:moveTo>
                  <a:lnTo>
                    <a:pt x="126493" y="11978427"/>
                  </a:lnTo>
                </a:path>
                <a:path w="19716115" h="13825855">
                  <a:moveTo>
                    <a:pt x="0" y="8582319"/>
                  </a:moveTo>
                  <a:lnTo>
                    <a:pt x="126493" y="8582319"/>
                  </a:lnTo>
                </a:path>
                <a:path w="19716115" h="13825855">
                  <a:moveTo>
                    <a:pt x="0" y="6803318"/>
                  </a:moveTo>
                  <a:lnTo>
                    <a:pt x="126493" y="6803318"/>
                  </a:lnTo>
                </a:path>
                <a:path w="19716115" h="13825855">
                  <a:moveTo>
                    <a:pt x="0" y="5024298"/>
                  </a:moveTo>
                  <a:lnTo>
                    <a:pt x="126493" y="5024298"/>
                  </a:lnTo>
                </a:path>
                <a:path w="19716115" h="13825855">
                  <a:moveTo>
                    <a:pt x="0" y="3245328"/>
                  </a:moveTo>
                  <a:lnTo>
                    <a:pt x="126493" y="3245328"/>
                  </a:lnTo>
                </a:path>
                <a:path w="19716115" h="13825855">
                  <a:moveTo>
                    <a:pt x="0" y="1756747"/>
                  </a:moveTo>
                  <a:lnTo>
                    <a:pt x="126493" y="1756747"/>
                  </a:lnTo>
                </a:path>
                <a:path w="19716115" h="13825855">
                  <a:moveTo>
                    <a:pt x="1707161" y="13823219"/>
                  </a:moveTo>
                  <a:lnTo>
                    <a:pt x="1707161" y="13697737"/>
                  </a:lnTo>
                </a:path>
                <a:path w="19716115" h="13825855">
                  <a:moveTo>
                    <a:pt x="3333367" y="13824231"/>
                  </a:moveTo>
                  <a:lnTo>
                    <a:pt x="3333367" y="13697737"/>
                  </a:lnTo>
                </a:path>
                <a:path w="19716115" h="13825855">
                  <a:moveTo>
                    <a:pt x="4958561" y="13824231"/>
                  </a:moveTo>
                  <a:lnTo>
                    <a:pt x="4958561" y="13697737"/>
                  </a:lnTo>
                </a:path>
                <a:path w="19716115" h="13825855">
                  <a:moveTo>
                    <a:pt x="6584767" y="13824231"/>
                  </a:moveTo>
                  <a:lnTo>
                    <a:pt x="6584767" y="13697737"/>
                  </a:lnTo>
                </a:path>
                <a:path w="19716115" h="13825855">
                  <a:moveTo>
                    <a:pt x="8209961" y="13824231"/>
                  </a:moveTo>
                  <a:lnTo>
                    <a:pt x="8209961" y="13697737"/>
                  </a:lnTo>
                </a:path>
                <a:path w="19716115" h="13825855">
                  <a:moveTo>
                    <a:pt x="9835155" y="13824231"/>
                  </a:moveTo>
                  <a:lnTo>
                    <a:pt x="9835155" y="13697737"/>
                  </a:lnTo>
                </a:path>
                <a:path w="19716115" h="13825855">
                  <a:moveTo>
                    <a:pt x="11461361" y="13824231"/>
                  </a:moveTo>
                  <a:lnTo>
                    <a:pt x="11461361" y="13697737"/>
                  </a:lnTo>
                </a:path>
                <a:path w="19716115" h="13825855">
                  <a:moveTo>
                    <a:pt x="13086555" y="13824231"/>
                  </a:moveTo>
                  <a:lnTo>
                    <a:pt x="13086555" y="13697737"/>
                  </a:lnTo>
                </a:path>
                <a:path w="19716115" h="13825855">
                  <a:moveTo>
                    <a:pt x="14712760" y="13824231"/>
                  </a:moveTo>
                  <a:lnTo>
                    <a:pt x="14712760" y="13697737"/>
                  </a:lnTo>
                </a:path>
                <a:path w="19716115" h="13825855">
                  <a:moveTo>
                    <a:pt x="16337954" y="13824231"/>
                  </a:moveTo>
                  <a:lnTo>
                    <a:pt x="16337954" y="13697737"/>
                  </a:lnTo>
                </a:path>
                <a:path w="19716115" h="13825855">
                  <a:moveTo>
                    <a:pt x="17964160" y="13825243"/>
                  </a:moveTo>
                  <a:lnTo>
                    <a:pt x="17964160" y="13697737"/>
                  </a:lnTo>
                </a:path>
                <a:path w="19716115" h="13825855">
                  <a:moveTo>
                    <a:pt x="19715848" y="13698749"/>
                  </a:moveTo>
                  <a:lnTo>
                    <a:pt x="19589354" y="13698749"/>
                  </a:lnTo>
                  <a:lnTo>
                    <a:pt x="19589354" y="13825243"/>
                  </a:lnTo>
                </a:path>
                <a:path w="19716115" h="13825855">
                  <a:moveTo>
                    <a:pt x="0" y="13697737"/>
                  </a:moveTo>
                  <a:lnTo>
                    <a:pt x="126493" y="13697737"/>
                  </a:lnTo>
                  <a:lnTo>
                    <a:pt x="126493" y="13823219"/>
                  </a:lnTo>
                </a:path>
                <a:path w="19716115" h="13825855">
                  <a:moveTo>
                    <a:pt x="126493" y="127505"/>
                  </a:moveTo>
                  <a:lnTo>
                    <a:pt x="0" y="127505"/>
                  </a:lnTo>
                </a:path>
                <a:path w="19716115" h="13825855">
                  <a:moveTo>
                    <a:pt x="1707161" y="127505"/>
                  </a:moveTo>
                  <a:lnTo>
                    <a:pt x="1707161" y="0"/>
                  </a:lnTo>
                </a:path>
                <a:path w="19716115" h="13825855">
                  <a:moveTo>
                    <a:pt x="3333367" y="127505"/>
                  </a:moveTo>
                  <a:lnTo>
                    <a:pt x="3333367" y="0"/>
                  </a:lnTo>
                </a:path>
                <a:path w="19716115" h="13825855">
                  <a:moveTo>
                    <a:pt x="4958561" y="127505"/>
                  </a:moveTo>
                  <a:lnTo>
                    <a:pt x="4958561" y="0"/>
                  </a:lnTo>
                </a:path>
                <a:path w="19716115" h="13825855">
                  <a:moveTo>
                    <a:pt x="6584767" y="127505"/>
                  </a:moveTo>
                  <a:lnTo>
                    <a:pt x="6584767" y="0"/>
                  </a:lnTo>
                </a:path>
                <a:path w="19716115" h="13825855">
                  <a:moveTo>
                    <a:pt x="8209961" y="127505"/>
                  </a:moveTo>
                  <a:lnTo>
                    <a:pt x="8209961" y="0"/>
                  </a:lnTo>
                </a:path>
                <a:path w="19716115" h="13825855">
                  <a:moveTo>
                    <a:pt x="9835155" y="127505"/>
                  </a:moveTo>
                  <a:lnTo>
                    <a:pt x="9835155" y="0"/>
                  </a:lnTo>
                </a:path>
                <a:path w="19716115" h="13825855">
                  <a:moveTo>
                    <a:pt x="11461361" y="127505"/>
                  </a:moveTo>
                  <a:lnTo>
                    <a:pt x="11461361" y="0"/>
                  </a:lnTo>
                </a:path>
                <a:path w="19716115" h="13825855">
                  <a:moveTo>
                    <a:pt x="13086555" y="127505"/>
                  </a:moveTo>
                  <a:lnTo>
                    <a:pt x="13086555" y="0"/>
                  </a:lnTo>
                </a:path>
                <a:path w="19716115" h="13825855">
                  <a:moveTo>
                    <a:pt x="14712760" y="127505"/>
                  </a:moveTo>
                  <a:lnTo>
                    <a:pt x="14712760" y="0"/>
                  </a:lnTo>
                </a:path>
                <a:path w="19716115" h="13825855">
                  <a:moveTo>
                    <a:pt x="16337954" y="127505"/>
                  </a:moveTo>
                  <a:lnTo>
                    <a:pt x="16337954" y="0"/>
                  </a:lnTo>
                </a:path>
                <a:path w="19716115" h="13825855">
                  <a:moveTo>
                    <a:pt x="17964160" y="127505"/>
                  </a:moveTo>
                  <a:lnTo>
                    <a:pt x="17964160" y="59705"/>
                  </a:lnTo>
                </a:path>
                <a:path w="19716115" h="13825855">
                  <a:moveTo>
                    <a:pt x="126493" y="0"/>
                  </a:moveTo>
                  <a:lnTo>
                    <a:pt x="126493" y="127505"/>
                  </a:lnTo>
                </a:path>
                <a:path w="19716115" h="13825855">
                  <a:moveTo>
                    <a:pt x="19589354" y="10363353"/>
                  </a:moveTo>
                  <a:lnTo>
                    <a:pt x="19715848" y="10363353"/>
                  </a:lnTo>
                </a:path>
                <a:path w="19716115" h="13825855">
                  <a:moveTo>
                    <a:pt x="19589354" y="11979439"/>
                  </a:moveTo>
                  <a:lnTo>
                    <a:pt x="19715848" y="11979439"/>
                  </a:lnTo>
                </a:path>
                <a:path w="19716115" h="13825855">
                  <a:moveTo>
                    <a:pt x="19589354" y="8584342"/>
                  </a:moveTo>
                  <a:lnTo>
                    <a:pt x="19715848" y="8584342"/>
                  </a:lnTo>
                </a:path>
                <a:path w="19716115" h="13825855">
                  <a:moveTo>
                    <a:pt x="19589354" y="6805342"/>
                  </a:moveTo>
                  <a:lnTo>
                    <a:pt x="19715848" y="6805342"/>
                  </a:lnTo>
                </a:path>
                <a:path w="19716115" h="13825855">
                  <a:moveTo>
                    <a:pt x="17199125" y="127505"/>
                  </a:moveTo>
                  <a:lnTo>
                    <a:pt x="19589354" y="12750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52" name="object 52"/>
            <p:cNvSpPr/>
            <p:nvPr/>
          </p:nvSpPr>
          <p:spPr>
            <a:xfrm>
              <a:off x="17385324" y="13230248"/>
              <a:ext cx="0" cy="641985"/>
            </a:xfrm>
            <a:custGeom>
              <a:avLst/>
              <a:gdLst/>
              <a:ahLst/>
              <a:cxnLst/>
              <a:rect l="l" t="t" r="r" b="b"/>
              <a:pathLst>
                <a:path h="641984">
                  <a:moveTo>
                    <a:pt x="0" y="0"/>
                  </a:moveTo>
                  <a:lnTo>
                    <a:pt x="0" y="641577"/>
                  </a:lnTo>
                </a:path>
              </a:pathLst>
            </a:custGeom>
            <a:ln w="404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53" name="object 53"/>
            <p:cNvSpPr/>
            <p:nvPr/>
          </p:nvSpPr>
          <p:spPr>
            <a:xfrm>
              <a:off x="17385324" y="13752415"/>
              <a:ext cx="0" cy="120014"/>
            </a:xfrm>
            <a:custGeom>
              <a:avLst/>
              <a:gdLst/>
              <a:ahLst/>
              <a:cxnLst/>
              <a:rect l="l" t="t" r="r" b="b"/>
              <a:pathLst>
                <a:path h="120015">
                  <a:moveTo>
                    <a:pt x="0" y="1194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54" name="object 54"/>
            <p:cNvSpPr/>
            <p:nvPr/>
          </p:nvSpPr>
          <p:spPr>
            <a:xfrm>
              <a:off x="17385324" y="13559134"/>
              <a:ext cx="2390775" cy="0"/>
            </a:xfrm>
            <a:custGeom>
              <a:avLst/>
              <a:gdLst/>
              <a:ahLst/>
              <a:cxnLst/>
              <a:rect l="l" t="t" r="r" b="b"/>
              <a:pathLst>
                <a:path w="2390775">
                  <a:moveTo>
                    <a:pt x="2390229" y="0"/>
                  </a:moveTo>
                  <a:lnTo>
                    <a:pt x="0" y="0"/>
                  </a:lnTo>
                </a:path>
              </a:pathLst>
            </a:custGeom>
            <a:ln w="404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55" name="object 55"/>
            <p:cNvSpPr/>
            <p:nvPr/>
          </p:nvSpPr>
          <p:spPr>
            <a:xfrm>
              <a:off x="18222208" y="13230248"/>
              <a:ext cx="1035685" cy="328930"/>
            </a:xfrm>
            <a:custGeom>
              <a:avLst/>
              <a:gdLst/>
              <a:ahLst/>
              <a:cxnLst/>
              <a:rect l="l" t="t" r="r" b="b"/>
              <a:pathLst>
                <a:path w="1035684" h="328930">
                  <a:moveTo>
                    <a:pt x="518119" y="0"/>
                  </a:moveTo>
                  <a:lnTo>
                    <a:pt x="518119" y="328884"/>
                  </a:lnTo>
                </a:path>
                <a:path w="1035684" h="328930">
                  <a:moveTo>
                    <a:pt x="1035226" y="0"/>
                  </a:moveTo>
                  <a:lnTo>
                    <a:pt x="1035226" y="328884"/>
                  </a:lnTo>
                </a:path>
                <a:path w="1035684" h="328930">
                  <a:moveTo>
                    <a:pt x="0" y="0"/>
                  </a:moveTo>
                  <a:lnTo>
                    <a:pt x="0" y="32888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56" name="object 56"/>
            <p:cNvSpPr/>
            <p:nvPr/>
          </p:nvSpPr>
          <p:spPr>
            <a:xfrm>
              <a:off x="312692" y="13230248"/>
              <a:ext cx="19463385" cy="641985"/>
            </a:xfrm>
            <a:custGeom>
              <a:avLst/>
              <a:gdLst/>
              <a:ahLst/>
              <a:cxnLst/>
              <a:rect l="l" t="t" r="r" b="b"/>
              <a:pathLst>
                <a:path w="19463385" h="641984">
                  <a:moveTo>
                    <a:pt x="19462860" y="0"/>
                  </a:moveTo>
                  <a:lnTo>
                    <a:pt x="0" y="0"/>
                  </a:lnTo>
                </a:path>
                <a:path w="19463385" h="641984">
                  <a:moveTo>
                    <a:pt x="14968784" y="0"/>
                  </a:moveTo>
                  <a:lnTo>
                    <a:pt x="14968784" y="641577"/>
                  </a:lnTo>
                </a:path>
              </a:pathLst>
            </a:custGeom>
            <a:ln w="404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57" name="object 57"/>
          <p:cNvSpPr txBox="1"/>
          <p:nvPr/>
        </p:nvSpPr>
        <p:spPr>
          <a:xfrm>
            <a:off x="12951912" y="9554255"/>
            <a:ext cx="392718" cy="156856"/>
          </a:xfrm>
          <a:prstGeom prst="rect">
            <a:avLst/>
          </a:prstGeom>
        </p:spPr>
        <p:txBody>
          <a:bodyPr vert="horz" wrap="square" lIns="0" tIns="11956" rIns="0" bIns="0" rtlCol="0">
            <a:spAutoFit/>
          </a:bodyPr>
          <a:lstStyle/>
          <a:p>
            <a:pPr marL="9197">
              <a:spcBef>
                <a:spcPts val="94"/>
              </a:spcBef>
            </a:pPr>
            <a:r>
              <a:rPr sz="941" u="sng" spc="-7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NOTES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2951912" y="9775776"/>
            <a:ext cx="1412681" cy="227583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83696" marR="3679">
              <a:spcBef>
                <a:spcPts val="80"/>
              </a:spcBef>
            </a:pPr>
            <a:r>
              <a:rPr sz="471" dirty="0">
                <a:latin typeface="Century Gothic"/>
                <a:cs typeface="Century Gothic"/>
              </a:rPr>
              <a:t>WITH</a:t>
            </a:r>
            <a:r>
              <a:rPr sz="471" spc="-7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ALL</a:t>
            </a:r>
            <a:r>
              <a:rPr sz="471" spc="-7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RELEVANT</a:t>
            </a:r>
            <a:r>
              <a:rPr sz="471" spc="-7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ARCHITECTS</a:t>
            </a:r>
            <a:r>
              <a:rPr sz="471" spc="-11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&amp;</a:t>
            </a:r>
            <a:r>
              <a:rPr sz="471" spc="-4" dirty="0">
                <a:latin typeface="Century Gothic"/>
                <a:cs typeface="Century Gothic"/>
              </a:rPr>
              <a:t> </a:t>
            </a:r>
            <a:r>
              <a:rPr sz="471" spc="-7" dirty="0">
                <a:latin typeface="Century Gothic"/>
                <a:cs typeface="Century Gothic"/>
              </a:rPr>
              <a:t>ENGINEERS</a:t>
            </a:r>
            <a:r>
              <a:rPr sz="471" spc="362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DRAWINGS</a:t>
            </a:r>
            <a:r>
              <a:rPr sz="471" spc="-11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AND</a:t>
            </a:r>
            <a:r>
              <a:rPr sz="471" spc="-7" dirty="0">
                <a:latin typeface="Century Gothic"/>
                <a:cs typeface="Century Gothic"/>
              </a:rPr>
              <a:t> SPECIFICATIONS</a:t>
            </a:r>
            <a:endParaRPr sz="471">
              <a:latin typeface="Century Gothic"/>
              <a:cs typeface="Century Gothic"/>
            </a:endParaRPr>
          </a:p>
          <a:p>
            <a:pPr marL="9197">
              <a:spcBef>
                <a:spcPts val="7"/>
              </a:spcBef>
            </a:pPr>
            <a:r>
              <a:rPr sz="471" dirty="0">
                <a:latin typeface="Century Gothic"/>
                <a:cs typeface="Century Gothic"/>
              </a:rPr>
              <a:t>2.</a:t>
            </a:r>
            <a:r>
              <a:rPr sz="471" spc="65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DO NOT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SCALE FROM</a:t>
            </a:r>
            <a:r>
              <a:rPr sz="471" spc="11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THIS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spc="-7" dirty="0">
                <a:latin typeface="Century Gothic"/>
                <a:cs typeface="Century Gothic"/>
              </a:rPr>
              <a:t>DRAWING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6204258" y="787507"/>
            <a:ext cx="63460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36" dirty="0">
                <a:latin typeface="Century Gothic"/>
                <a:cs typeface="Century Gothic"/>
              </a:rPr>
              <a:t>A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6203525" y="1909483"/>
            <a:ext cx="53343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36" dirty="0">
                <a:latin typeface="Century Gothic"/>
                <a:cs typeface="Century Gothic"/>
              </a:rPr>
              <a:t>B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6199122" y="3063992"/>
            <a:ext cx="68519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C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6199122" y="4378705"/>
            <a:ext cx="64380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D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5562284" y="10058651"/>
            <a:ext cx="85074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18" dirty="0">
                <a:latin typeface="Century Gothic"/>
                <a:cs typeface="Century Gothic"/>
              </a:rPr>
              <a:t>12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14365554" y="10058651"/>
            <a:ext cx="85074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18" dirty="0">
                <a:latin typeface="Century Gothic"/>
                <a:cs typeface="Century Gothic"/>
              </a:rPr>
              <a:t>11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13161502" y="10058651"/>
            <a:ext cx="85074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18" dirty="0">
                <a:latin typeface="Century Gothic"/>
                <a:cs typeface="Century Gothic"/>
              </a:rPr>
              <a:t>10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12007284" y="10058937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9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10821550" y="10058937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8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7315646" y="1005747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5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3815607" y="1005747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2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2566848" y="1005747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1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16208649" y="6945553"/>
            <a:ext cx="48285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36" dirty="0">
                <a:latin typeface="Century Gothic"/>
                <a:cs typeface="Century Gothic"/>
              </a:rPr>
              <a:t>F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16207184" y="5650627"/>
            <a:ext cx="51044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36" dirty="0">
                <a:latin typeface="Century Gothic"/>
                <a:cs typeface="Century Gothic"/>
              </a:rPr>
              <a:t>E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16196923" y="8158396"/>
            <a:ext cx="71738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36" dirty="0">
                <a:latin typeface="Century Gothic"/>
                <a:cs typeface="Century Gothic"/>
              </a:rPr>
              <a:t>G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16216709" y="9430896"/>
            <a:ext cx="60701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H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2009163" y="359333"/>
            <a:ext cx="1553397" cy="421756"/>
          </a:xfrm>
          <a:prstGeom prst="rect">
            <a:avLst/>
          </a:prstGeom>
        </p:spPr>
        <p:txBody>
          <a:bodyPr vert="horz" wrap="square" lIns="0" tIns="8737" rIns="0" bIns="0" rtlCol="0">
            <a:spAutoFit/>
          </a:bodyPr>
          <a:lstStyle/>
          <a:p>
            <a:pPr marL="234532">
              <a:spcBef>
                <a:spcPts val="69"/>
              </a:spcBef>
            </a:pPr>
            <a:r>
              <a:rPr sz="579" dirty="0">
                <a:latin typeface="Century Gothic"/>
                <a:cs typeface="Century Gothic"/>
              </a:rPr>
              <a:t>KEY</a:t>
            </a:r>
            <a:r>
              <a:rPr sz="579" spc="-14" dirty="0">
                <a:latin typeface="Century Gothic"/>
                <a:cs typeface="Century Gothic"/>
              </a:rPr>
              <a:t> </a:t>
            </a:r>
            <a:r>
              <a:rPr sz="579" spc="-7" dirty="0">
                <a:latin typeface="Century Gothic"/>
                <a:cs typeface="Century Gothic"/>
              </a:rPr>
              <a:t>LEGEND</a:t>
            </a:r>
            <a:endParaRPr sz="579">
              <a:latin typeface="Century Gothic"/>
              <a:cs typeface="Century Gothic"/>
            </a:endParaRPr>
          </a:p>
          <a:p>
            <a:pPr>
              <a:spcBef>
                <a:spcPts val="314"/>
              </a:spcBef>
            </a:pPr>
            <a:endParaRPr sz="579">
              <a:latin typeface="Century Gothic"/>
              <a:cs typeface="Century Gothic"/>
            </a:endParaRPr>
          </a:p>
          <a:p>
            <a:pPr marL="742685"/>
            <a:r>
              <a:rPr sz="471" dirty="0">
                <a:latin typeface="Century Gothic"/>
                <a:cs typeface="Century Gothic"/>
              </a:rPr>
              <a:t>DENOTES TRAFFIC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spc="-7" dirty="0">
                <a:latin typeface="Century Gothic"/>
                <a:cs typeface="Century Gothic"/>
              </a:rPr>
              <a:t>MARSHAL</a:t>
            </a:r>
            <a:endParaRPr sz="471">
              <a:latin typeface="Century Gothic"/>
              <a:cs typeface="Century Gothic"/>
            </a:endParaRPr>
          </a:p>
          <a:p>
            <a:pPr marL="9197">
              <a:spcBef>
                <a:spcPts val="416"/>
              </a:spcBef>
            </a:pPr>
            <a:r>
              <a:rPr sz="471" spc="-36" dirty="0">
                <a:latin typeface="Century Gothic"/>
                <a:cs typeface="Century Gothic"/>
              </a:rPr>
              <a:t>A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2009163" y="1909485"/>
            <a:ext cx="53343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36" dirty="0">
                <a:latin typeface="Century Gothic"/>
                <a:cs typeface="Century Gothic"/>
              </a:rPr>
              <a:t>B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2004766" y="3063992"/>
            <a:ext cx="68519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C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2004766" y="4378705"/>
            <a:ext cx="64380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D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2014293" y="6945553"/>
            <a:ext cx="48285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36" dirty="0">
                <a:latin typeface="Century Gothic"/>
                <a:cs typeface="Century Gothic"/>
              </a:rPr>
              <a:t>F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2012828" y="5650627"/>
            <a:ext cx="51044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36" dirty="0">
                <a:latin typeface="Century Gothic"/>
                <a:cs typeface="Century Gothic"/>
              </a:rPr>
              <a:t>E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2002568" y="8158396"/>
            <a:ext cx="71738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36" dirty="0">
                <a:latin typeface="Century Gothic"/>
                <a:cs typeface="Century Gothic"/>
              </a:rPr>
              <a:t>G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2022354" y="9430896"/>
            <a:ext cx="60701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H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15562284" y="117694"/>
            <a:ext cx="85074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18" dirty="0">
                <a:latin typeface="Century Gothic"/>
                <a:cs typeface="Century Gothic"/>
              </a:rPr>
              <a:t>12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14365554" y="117694"/>
            <a:ext cx="85074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18" dirty="0">
                <a:latin typeface="Century Gothic"/>
                <a:cs typeface="Century Gothic"/>
              </a:rPr>
              <a:t>11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13161502" y="117694"/>
            <a:ext cx="85074" cy="82672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spc="-18" dirty="0">
                <a:latin typeface="Century Gothic"/>
                <a:cs typeface="Century Gothic"/>
              </a:rPr>
              <a:t>10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12007284" y="1179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9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10821550" y="1179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8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9666599" y="1179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7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8519702" y="1157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6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7315646" y="1157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5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6148236" y="1157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4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4963233" y="1157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3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3815607" y="1157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2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2566848" y="115781"/>
            <a:ext cx="52424" cy="82207"/>
          </a:xfrm>
          <a:prstGeom prst="rect">
            <a:avLst/>
          </a:prstGeom>
        </p:spPr>
        <p:txBody>
          <a:bodyPr vert="horz" wrap="square" lIns="0" tIns="9657" rIns="0" bIns="0" rtlCol="0">
            <a:spAutoFit/>
          </a:bodyPr>
          <a:lstStyle/>
          <a:p>
            <a:pPr marL="9197">
              <a:spcBef>
                <a:spcPts val="76"/>
              </a:spcBef>
            </a:pPr>
            <a:r>
              <a:rPr sz="471" spc="-36" dirty="0">
                <a:latin typeface="Century Gothic"/>
                <a:cs typeface="Century Gothic"/>
              </a:rPr>
              <a:t>1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16190366" y="211441"/>
            <a:ext cx="72456" cy="523317"/>
          </a:xfrm>
          <a:prstGeom prst="rect">
            <a:avLst/>
          </a:prstGeom>
        </p:spPr>
        <p:txBody>
          <a:bodyPr vert="vert270" wrap="square" lIns="0" tIns="10117" rIns="0" bIns="0" rtlCol="0">
            <a:spAutoFit/>
          </a:bodyPr>
          <a:lstStyle/>
          <a:p>
            <a:pPr marL="9197">
              <a:spcBef>
                <a:spcPts val="80"/>
              </a:spcBef>
            </a:pPr>
            <a:r>
              <a:rPr sz="471" dirty="0">
                <a:latin typeface="Century Gothic"/>
                <a:cs typeface="Century Gothic"/>
              </a:rPr>
              <a:t>Copyright</a:t>
            </a:r>
            <a:r>
              <a:rPr sz="471" spc="7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©</a:t>
            </a:r>
            <a:r>
              <a:rPr sz="471" spc="11" dirty="0">
                <a:latin typeface="Century Gothic"/>
                <a:cs typeface="Century Gothic"/>
              </a:rPr>
              <a:t> </a:t>
            </a:r>
            <a:r>
              <a:rPr sz="471" spc="-14" dirty="0">
                <a:latin typeface="Century Gothic"/>
                <a:cs typeface="Century Gothic"/>
              </a:rPr>
              <a:t>2021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12951913" y="9662096"/>
            <a:ext cx="1670200" cy="127489"/>
          </a:xfrm>
          <a:prstGeom prst="rect">
            <a:avLst/>
          </a:prstGeom>
        </p:spPr>
        <p:txBody>
          <a:bodyPr vert="horz" wrap="square" lIns="0" tIns="11956" rIns="0" bIns="0" rtlCol="0">
            <a:spAutoFit/>
          </a:bodyPr>
          <a:lstStyle/>
          <a:p>
            <a:pPr marR="3679" algn="r">
              <a:lnSpc>
                <a:spcPts val="369"/>
              </a:lnSpc>
              <a:spcBef>
                <a:spcPts val="94"/>
              </a:spcBef>
            </a:pPr>
            <a:r>
              <a:rPr sz="362" spc="-7" dirty="0">
                <a:latin typeface="Century Gothic"/>
                <a:cs typeface="Century Gothic"/>
              </a:rPr>
              <a:t>Scale:</a:t>
            </a:r>
            <a:endParaRPr sz="362">
              <a:latin typeface="Century Gothic"/>
              <a:cs typeface="Century Gothic"/>
            </a:endParaRPr>
          </a:p>
          <a:p>
            <a:pPr marL="9197">
              <a:lnSpc>
                <a:spcPts val="500"/>
              </a:lnSpc>
            </a:pPr>
            <a:r>
              <a:rPr sz="471" dirty="0">
                <a:latin typeface="Century Gothic"/>
                <a:cs typeface="Century Gothic"/>
              </a:rPr>
              <a:t>1.</a:t>
            </a:r>
            <a:r>
              <a:rPr sz="471" spc="65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THIS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DRAWING</a:t>
            </a:r>
            <a:r>
              <a:rPr sz="471" spc="7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IS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TO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dirty="0">
                <a:latin typeface="Century Gothic"/>
                <a:cs typeface="Century Gothic"/>
              </a:rPr>
              <a:t>BE READ IN</a:t>
            </a:r>
            <a:r>
              <a:rPr sz="471" spc="4" dirty="0">
                <a:latin typeface="Century Gothic"/>
                <a:cs typeface="Century Gothic"/>
              </a:rPr>
              <a:t> </a:t>
            </a:r>
            <a:r>
              <a:rPr sz="471" spc="-7" dirty="0">
                <a:latin typeface="Century Gothic"/>
                <a:cs typeface="Century Gothic"/>
              </a:rPr>
              <a:t>CONJUNCTION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3504155" y="9618659"/>
            <a:ext cx="589536" cy="355682"/>
          </a:xfrm>
          <a:prstGeom prst="rect">
            <a:avLst/>
          </a:prstGeom>
        </p:spPr>
        <p:txBody>
          <a:bodyPr vert="horz" wrap="square" lIns="0" tIns="7818" rIns="0" bIns="0" rtlCol="0">
            <a:spAutoFit/>
          </a:bodyPr>
          <a:lstStyle/>
          <a:p>
            <a:pPr marL="9197" marR="183026">
              <a:lnSpc>
                <a:spcPct val="108200"/>
              </a:lnSpc>
              <a:spcBef>
                <a:spcPts val="62"/>
              </a:spcBef>
            </a:pPr>
            <a:r>
              <a:rPr sz="362" dirty="0">
                <a:latin typeface="Century Gothic"/>
                <a:cs typeface="Century Gothic"/>
              </a:rPr>
              <a:t>Erith</a:t>
            </a:r>
            <a:r>
              <a:rPr sz="362" spc="43" dirty="0">
                <a:latin typeface="Century Gothic"/>
                <a:cs typeface="Century Gothic"/>
              </a:rPr>
              <a:t> </a:t>
            </a:r>
            <a:r>
              <a:rPr sz="362" spc="-7" dirty="0">
                <a:latin typeface="Century Gothic"/>
                <a:cs typeface="Century Gothic"/>
              </a:rPr>
              <a:t>Contractors</a:t>
            </a:r>
            <a:r>
              <a:rPr sz="362" spc="362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Queen</a:t>
            </a:r>
            <a:r>
              <a:rPr sz="362" spc="76" dirty="0">
                <a:latin typeface="Century Gothic"/>
                <a:cs typeface="Century Gothic"/>
              </a:rPr>
              <a:t> </a:t>
            </a:r>
            <a:r>
              <a:rPr sz="362" spc="-7" dirty="0">
                <a:latin typeface="Century Gothic"/>
                <a:cs typeface="Century Gothic"/>
              </a:rPr>
              <a:t>Street</a:t>
            </a:r>
            <a:r>
              <a:rPr sz="362" spc="362" dirty="0">
                <a:latin typeface="Century Gothic"/>
                <a:cs typeface="Century Gothic"/>
              </a:rPr>
              <a:t> </a:t>
            </a:r>
            <a:r>
              <a:rPr sz="362" spc="-7" dirty="0">
                <a:latin typeface="Century Gothic"/>
                <a:cs typeface="Century Gothic"/>
              </a:rPr>
              <a:t>Erith</a:t>
            </a:r>
            <a:endParaRPr sz="362">
              <a:latin typeface="Century Gothic"/>
              <a:cs typeface="Century Gothic"/>
            </a:endParaRPr>
          </a:p>
          <a:p>
            <a:pPr marL="9197">
              <a:spcBef>
                <a:spcPts val="33"/>
              </a:spcBef>
            </a:pPr>
            <a:r>
              <a:rPr sz="362" dirty="0">
                <a:latin typeface="Century Gothic"/>
                <a:cs typeface="Century Gothic"/>
              </a:rPr>
              <a:t>Kent</a:t>
            </a:r>
            <a:r>
              <a:rPr sz="362" spc="25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DA8</a:t>
            </a:r>
            <a:r>
              <a:rPr sz="362" spc="36" dirty="0">
                <a:latin typeface="Century Gothic"/>
                <a:cs typeface="Century Gothic"/>
              </a:rPr>
              <a:t> </a:t>
            </a:r>
            <a:r>
              <a:rPr sz="362" spc="-18" dirty="0">
                <a:latin typeface="Century Gothic"/>
                <a:cs typeface="Century Gothic"/>
              </a:rPr>
              <a:t>1RP</a:t>
            </a:r>
            <a:endParaRPr sz="362">
              <a:latin typeface="Century Gothic"/>
              <a:cs typeface="Century Gothic"/>
            </a:endParaRPr>
          </a:p>
          <a:p>
            <a:pPr marL="9197">
              <a:spcBef>
                <a:spcPts val="33"/>
              </a:spcBef>
            </a:pPr>
            <a:r>
              <a:rPr sz="362" dirty="0">
                <a:latin typeface="Century Gothic"/>
                <a:cs typeface="Century Gothic"/>
              </a:rPr>
              <a:t>Tel:</a:t>
            </a:r>
            <a:r>
              <a:rPr sz="362" spc="40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+44</a:t>
            </a:r>
            <a:r>
              <a:rPr sz="362" spc="51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(0)370</a:t>
            </a:r>
            <a:r>
              <a:rPr sz="362" spc="54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950</a:t>
            </a:r>
            <a:r>
              <a:rPr sz="362" spc="58" dirty="0">
                <a:latin typeface="Century Gothic"/>
                <a:cs typeface="Century Gothic"/>
              </a:rPr>
              <a:t> </a:t>
            </a:r>
            <a:r>
              <a:rPr sz="362" spc="-14" dirty="0">
                <a:latin typeface="Century Gothic"/>
                <a:cs typeface="Century Gothic"/>
              </a:rPr>
              <a:t>8800</a:t>
            </a:r>
            <a:endParaRPr sz="362">
              <a:latin typeface="Century Gothic"/>
              <a:cs typeface="Century Gothic"/>
            </a:endParaRPr>
          </a:p>
          <a:p>
            <a:pPr marL="9197">
              <a:spcBef>
                <a:spcPts val="40"/>
              </a:spcBef>
            </a:pPr>
            <a:r>
              <a:rPr sz="362" dirty="0">
                <a:latin typeface="Century Gothic"/>
                <a:cs typeface="Century Gothic"/>
              </a:rPr>
              <a:t>Fax:</a:t>
            </a:r>
            <a:r>
              <a:rPr sz="362" spc="43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+44</a:t>
            </a:r>
            <a:r>
              <a:rPr sz="362" spc="58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(0)370</a:t>
            </a:r>
            <a:r>
              <a:rPr sz="362" spc="54" dirty="0">
                <a:latin typeface="Century Gothic"/>
                <a:cs typeface="Century Gothic"/>
              </a:rPr>
              <a:t> </a:t>
            </a:r>
            <a:r>
              <a:rPr sz="362" dirty="0">
                <a:latin typeface="Century Gothic"/>
                <a:cs typeface="Century Gothic"/>
              </a:rPr>
              <a:t>950</a:t>
            </a:r>
            <a:r>
              <a:rPr sz="362" spc="62" dirty="0">
                <a:latin typeface="Century Gothic"/>
                <a:cs typeface="Century Gothic"/>
              </a:rPr>
              <a:t> </a:t>
            </a:r>
            <a:r>
              <a:rPr sz="362" spc="-14" dirty="0">
                <a:latin typeface="Century Gothic"/>
                <a:cs typeface="Century Gothic"/>
              </a:rPr>
              <a:t>8808</a:t>
            </a:r>
            <a:endParaRPr sz="362">
              <a:latin typeface="Century Gothic"/>
              <a:cs typeface="Century Gothic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4182031" y="9730031"/>
            <a:ext cx="445601" cy="156856"/>
          </a:xfrm>
          <a:prstGeom prst="rect">
            <a:avLst/>
          </a:prstGeom>
        </p:spPr>
        <p:txBody>
          <a:bodyPr vert="horz" wrap="square" lIns="0" tIns="11956" rIns="0" bIns="0" rtlCol="0">
            <a:spAutoFit/>
          </a:bodyPr>
          <a:lstStyle/>
          <a:p>
            <a:pPr marL="9197">
              <a:spcBef>
                <a:spcPts val="94"/>
              </a:spcBef>
            </a:pPr>
            <a:r>
              <a:rPr sz="941" b="1" spc="-7" dirty="0">
                <a:solidFill>
                  <a:srgbClr val="FEFFFF"/>
                </a:solidFill>
                <a:latin typeface="Century Gothic"/>
                <a:cs typeface="Century Gothic"/>
              </a:rPr>
              <a:t>TENDER</a:t>
            </a:r>
            <a:endParaRPr sz="941">
              <a:latin typeface="Century Gothic"/>
              <a:cs typeface="Century Gothic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14634511" y="9619680"/>
            <a:ext cx="386280" cy="155127"/>
          </a:xfrm>
          <a:prstGeom prst="rect">
            <a:avLst/>
          </a:prstGeom>
        </p:spPr>
        <p:txBody>
          <a:bodyPr vert="horz" wrap="square" lIns="0" tIns="10117" rIns="0" bIns="0" rtlCol="0">
            <a:spAutoFit/>
          </a:bodyPr>
          <a:lstStyle/>
          <a:p>
            <a:pPr marL="129223" marR="3679" indent="-120485">
              <a:spcBef>
                <a:spcPts val="80"/>
              </a:spcBef>
            </a:pPr>
            <a:r>
              <a:rPr sz="471" dirty="0">
                <a:latin typeface="Century Gothic"/>
                <a:cs typeface="Century Gothic"/>
              </a:rPr>
              <a:t>As</a:t>
            </a:r>
            <a:r>
              <a:rPr sz="471" spc="-7" dirty="0">
                <a:latin typeface="Century Gothic"/>
                <a:cs typeface="Century Gothic"/>
              </a:rPr>
              <a:t> indicated</a:t>
            </a:r>
            <a:r>
              <a:rPr sz="471" spc="362" dirty="0">
                <a:latin typeface="Century Gothic"/>
                <a:cs typeface="Century Gothic"/>
              </a:rPr>
              <a:t> </a:t>
            </a:r>
            <a:r>
              <a:rPr sz="471" spc="-18" dirty="0">
                <a:latin typeface="Century Gothic"/>
                <a:cs typeface="Century Gothic"/>
              </a:rPr>
              <a:t>@A1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15927240" y="9838837"/>
            <a:ext cx="120942" cy="161565"/>
          </a:xfrm>
          <a:prstGeom prst="rect">
            <a:avLst/>
          </a:prstGeom>
        </p:spPr>
        <p:txBody>
          <a:bodyPr vert="horz" wrap="square" lIns="0" tIns="16555" rIns="0" bIns="0" rtlCol="0">
            <a:spAutoFit/>
          </a:bodyPr>
          <a:lstStyle/>
          <a:p>
            <a:pPr marL="9197">
              <a:spcBef>
                <a:spcPts val="130"/>
              </a:spcBef>
            </a:pPr>
            <a:r>
              <a:rPr sz="362" b="1" spc="-14" dirty="0">
                <a:latin typeface="Century Gothic"/>
                <a:cs typeface="Century Gothic"/>
              </a:rPr>
              <a:t>REV:</a:t>
            </a:r>
            <a:endParaRPr sz="362">
              <a:latin typeface="Century Gothic"/>
              <a:cs typeface="Century Gothic"/>
            </a:endParaRPr>
          </a:p>
          <a:p>
            <a:pPr marL="9197">
              <a:spcBef>
                <a:spcPts val="47"/>
              </a:spcBef>
            </a:pPr>
            <a:r>
              <a:rPr sz="579" b="1" spc="-18" dirty="0">
                <a:latin typeface="Century Gothic"/>
                <a:cs typeface="Century Gothic"/>
              </a:rPr>
              <a:t>P0</a:t>
            </a:r>
            <a:endParaRPr sz="579">
              <a:latin typeface="Century Gothic"/>
              <a:cs typeface="Century Gothic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14462220" y="9838837"/>
            <a:ext cx="687026" cy="161565"/>
          </a:xfrm>
          <a:prstGeom prst="rect">
            <a:avLst/>
          </a:prstGeom>
        </p:spPr>
        <p:txBody>
          <a:bodyPr vert="horz" wrap="square" lIns="0" tIns="16555" rIns="0" bIns="0" rtlCol="0">
            <a:spAutoFit/>
          </a:bodyPr>
          <a:lstStyle/>
          <a:p>
            <a:pPr marL="27592">
              <a:spcBef>
                <a:spcPts val="130"/>
              </a:spcBef>
            </a:pPr>
            <a:r>
              <a:rPr sz="362" b="1" dirty="0">
                <a:latin typeface="Century Gothic"/>
                <a:cs typeface="Century Gothic"/>
              </a:rPr>
              <a:t>PROJECT</a:t>
            </a:r>
            <a:r>
              <a:rPr sz="362" b="1" spc="22" dirty="0">
                <a:latin typeface="Century Gothic"/>
                <a:cs typeface="Century Gothic"/>
              </a:rPr>
              <a:t> </a:t>
            </a:r>
            <a:r>
              <a:rPr sz="362" b="1" dirty="0">
                <a:latin typeface="Century Gothic"/>
                <a:cs typeface="Century Gothic"/>
              </a:rPr>
              <a:t>NO.</a:t>
            </a:r>
            <a:r>
              <a:rPr sz="362" b="1" spc="293" dirty="0">
                <a:latin typeface="Century Gothic"/>
                <a:cs typeface="Century Gothic"/>
              </a:rPr>
              <a:t>  </a:t>
            </a:r>
            <a:r>
              <a:rPr sz="362" b="1" dirty="0">
                <a:latin typeface="Century Gothic"/>
                <a:cs typeface="Century Gothic"/>
              </a:rPr>
              <a:t>SHEET</a:t>
            </a:r>
            <a:r>
              <a:rPr sz="362" b="1" spc="22" dirty="0">
                <a:latin typeface="Century Gothic"/>
                <a:cs typeface="Century Gothic"/>
              </a:rPr>
              <a:t> </a:t>
            </a:r>
            <a:r>
              <a:rPr sz="362" b="1" spc="-18" dirty="0">
                <a:latin typeface="Century Gothic"/>
                <a:cs typeface="Century Gothic"/>
              </a:rPr>
              <a:t>NO.</a:t>
            </a:r>
            <a:endParaRPr sz="362">
              <a:latin typeface="Century Gothic"/>
              <a:cs typeface="Century Gothic"/>
            </a:endParaRPr>
          </a:p>
          <a:p>
            <a:pPr marL="30351">
              <a:spcBef>
                <a:spcPts val="47"/>
              </a:spcBef>
            </a:pPr>
            <a:r>
              <a:rPr sz="579" b="1" spc="-7" dirty="0">
                <a:latin typeface="Century Gothic"/>
                <a:cs typeface="Century Gothic"/>
              </a:rPr>
              <a:t>T25-</a:t>
            </a:r>
            <a:r>
              <a:rPr sz="579" b="1" dirty="0">
                <a:latin typeface="Century Gothic"/>
                <a:cs typeface="Century Gothic"/>
              </a:rPr>
              <a:t>0257</a:t>
            </a:r>
            <a:r>
              <a:rPr sz="579" b="1" spc="22" dirty="0">
                <a:latin typeface="Century Gothic"/>
                <a:cs typeface="Century Gothic"/>
              </a:rPr>
              <a:t> </a:t>
            </a:r>
            <a:r>
              <a:rPr sz="706" baseline="8547" dirty="0">
                <a:latin typeface="Century Gothic"/>
                <a:cs typeface="Century Gothic"/>
              </a:rPr>
              <a:t>-</a:t>
            </a:r>
            <a:r>
              <a:rPr sz="706" spc="157" baseline="8547" dirty="0">
                <a:latin typeface="Century Gothic"/>
                <a:cs typeface="Century Gothic"/>
              </a:rPr>
              <a:t> </a:t>
            </a:r>
            <a:r>
              <a:rPr sz="579" b="1" spc="-7" dirty="0">
                <a:latin typeface="Century Gothic"/>
                <a:cs typeface="Century Gothic"/>
              </a:rPr>
              <a:t>PL008</a:t>
            </a:r>
            <a:endParaRPr sz="579">
              <a:latin typeface="Century Gothic"/>
              <a:cs typeface="Century Gothic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15085940" y="9587499"/>
            <a:ext cx="213374" cy="201143"/>
          </a:xfrm>
          <a:prstGeom prst="rect">
            <a:avLst/>
          </a:prstGeom>
        </p:spPr>
        <p:txBody>
          <a:bodyPr vert="horz" wrap="square" lIns="0" tIns="30351" rIns="0" bIns="0" rtlCol="0">
            <a:spAutoFit/>
          </a:bodyPr>
          <a:lstStyle/>
          <a:p>
            <a:pPr marL="9197">
              <a:spcBef>
                <a:spcPts val="239"/>
              </a:spcBef>
            </a:pPr>
            <a:r>
              <a:rPr sz="362" b="1" spc="-7" dirty="0">
                <a:latin typeface="Century Gothic"/>
                <a:cs typeface="Century Gothic"/>
              </a:rPr>
              <a:t>DRAWN:</a:t>
            </a:r>
            <a:endParaRPr sz="362">
              <a:latin typeface="Century Gothic"/>
              <a:cs typeface="Century Gothic"/>
            </a:endParaRPr>
          </a:p>
          <a:p>
            <a:pPr marL="9197">
              <a:spcBef>
                <a:spcPts val="206"/>
              </a:spcBef>
            </a:pPr>
            <a:r>
              <a:rPr sz="579" b="1" spc="-18" dirty="0">
                <a:latin typeface="Century Gothic"/>
                <a:cs typeface="Century Gothic"/>
              </a:rPr>
              <a:t>EP</a:t>
            </a:r>
            <a:endParaRPr sz="579">
              <a:latin typeface="Century Gothic"/>
              <a:cs typeface="Century Gothic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15461154" y="9587499"/>
            <a:ext cx="259359" cy="201143"/>
          </a:xfrm>
          <a:prstGeom prst="rect">
            <a:avLst/>
          </a:prstGeom>
        </p:spPr>
        <p:txBody>
          <a:bodyPr vert="horz" wrap="square" lIns="0" tIns="30351" rIns="0" bIns="0" rtlCol="0">
            <a:spAutoFit/>
          </a:bodyPr>
          <a:lstStyle/>
          <a:p>
            <a:pPr marL="9197">
              <a:spcBef>
                <a:spcPts val="239"/>
              </a:spcBef>
            </a:pPr>
            <a:r>
              <a:rPr sz="362" b="1" spc="-7" dirty="0">
                <a:latin typeface="Century Gothic"/>
                <a:cs typeface="Century Gothic"/>
              </a:rPr>
              <a:t>CHECKED:</a:t>
            </a:r>
            <a:endParaRPr sz="362">
              <a:latin typeface="Century Gothic"/>
              <a:cs typeface="Century Gothic"/>
            </a:endParaRPr>
          </a:p>
          <a:p>
            <a:pPr marL="9197">
              <a:spcBef>
                <a:spcPts val="206"/>
              </a:spcBef>
            </a:pPr>
            <a:r>
              <a:rPr sz="579" b="1" spc="-18" dirty="0">
                <a:latin typeface="Century Gothic"/>
                <a:cs typeface="Century Gothic"/>
              </a:rPr>
              <a:t>AH</a:t>
            </a:r>
            <a:endParaRPr sz="579">
              <a:latin typeface="Century Gothic"/>
              <a:cs typeface="Century Gothic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15837097" y="9587499"/>
            <a:ext cx="288330" cy="201143"/>
          </a:xfrm>
          <a:prstGeom prst="rect">
            <a:avLst/>
          </a:prstGeom>
        </p:spPr>
        <p:txBody>
          <a:bodyPr vert="horz" wrap="square" lIns="0" tIns="30351" rIns="0" bIns="0" rtlCol="0">
            <a:spAutoFit/>
          </a:bodyPr>
          <a:lstStyle/>
          <a:p>
            <a:pPr marL="9197">
              <a:spcBef>
                <a:spcPts val="239"/>
              </a:spcBef>
            </a:pPr>
            <a:r>
              <a:rPr sz="362" b="1" spc="-7" dirty="0">
                <a:latin typeface="Century Gothic"/>
                <a:cs typeface="Century Gothic"/>
              </a:rPr>
              <a:t>APPROVED:</a:t>
            </a:r>
            <a:endParaRPr sz="362">
              <a:latin typeface="Century Gothic"/>
              <a:cs typeface="Century Gothic"/>
            </a:endParaRPr>
          </a:p>
          <a:p>
            <a:pPr marL="9197">
              <a:spcBef>
                <a:spcPts val="206"/>
              </a:spcBef>
            </a:pPr>
            <a:r>
              <a:rPr sz="579" b="1" spc="-18" dirty="0">
                <a:latin typeface="Century Gothic"/>
                <a:cs typeface="Century Gothic"/>
              </a:rPr>
              <a:t>GS</a:t>
            </a:r>
            <a:endParaRPr sz="579">
              <a:latin typeface="Century Gothic"/>
              <a:cs typeface="Century Gothic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4774164" y="9590233"/>
            <a:ext cx="2356307" cy="555618"/>
          </a:xfrm>
          <a:prstGeom prst="rect">
            <a:avLst/>
          </a:prstGeom>
        </p:spPr>
        <p:txBody>
          <a:bodyPr vert="horz" wrap="square" lIns="0" tIns="27132" rIns="0" bIns="0" rtlCol="0">
            <a:spAutoFit/>
          </a:bodyPr>
          <a:lstStyle/>
          <a:p>
            <a:pPr marL="9197">
              <a:spcBef>
                <a:spcPts val="214"/>
              </a:spcBef>
            </a:pPr>
            <a:r>
              <a:rPr sz="941" spc="-7" dirty="0">
                <a:latin typeface="Century Gothic"/>
                <a:cs typeface="Century Gothic"/>
              </a:rPr>
              <a:t>PROJECT:</a:t>
            </a:r>
            <a:endParaRPr sz="941">
              <a:latin typeface="Century Gothic"/>
              <a:cs typeface="Century Gothic"/>
            </a:endParaRPr>
          </a:p>
          <a:p>
            <a:pPr marL="9197">
              <a:spcBef>
                <a:spcPts val="192"/>
              </a:spcBef>
            </a:pPr>
            <a:r>
              <a:rPr sz="1521" b="1" dirty="0">
                <a:latin typeface="Century Gothic"/>
                <a:cs typeface="Century Gothic"/>
              </a:rPr>
              <a:t>CHANTRY</a:t>
            </a:r>
            <a:r>
              <a:rPr sz="1521" b="1" spc="-62" dirty="0">
                <a:latin typeface="Century Gothic"/>
                <a:cs typeface="Century Gothic"/>
              </a:rPr>
              <a:t> </a:t>
            </a:r>
            <a:r>
              <a:rPr sz="1521" b="1" dirty="0">
                <a:latin typeface="Century Gothic"/>
                <a:cs typeface="Century Gothic"/>
              </a:rPr>
              <a:t>CENTRE</a:t>
            </a:r>
            <a:r>
              <a:rPr sz="1521" b="1" spc="-69" dirty="0">
                <a:latin typeface="Century Gothic"/>
                <a:cs typeface="Century Gothic"/>
              </a:rPr>
              <a:t> </a:t>
            </a:r>
            <a:r>
              <a:rPr sz="1521" b="1" dirty="0">
                <a:latin typeface="Century Gothic"/>
                <a:cs typeface="Century Gothic"/>
              </a:rPr>
              <a:t>UNIT</a:t>
            </a:r>
            <a:r>
              <a:rPr sz="1521" b="1" spc="-51" dirty="0">
                <a:latin typeface="Century Gothic"/>
                <a:cs typeface="Century Gothic"/>
              </a:rPr>
              <a:t> </a:t>
            </a:r>
            <a:r>
              <a:rPr sz="1521" b="1" spc="-18" dirty="0">
                <a:latin typeface="Century Gothic"/>
                <a:cs typeface="Century Gothic"/>
              </a:rPr>
              <a:t>62</a:t>
            </a:r>
            <a:endParaRPr sz="1521">
              <a:latin typeface="Century Gothic"/>
              <a:cs typeface="Century Gothic"/>
            </a:endParaRPr>
          </a:p>
          <a:p>
            <a:pPr marL="198203">
              <a:spcBef>
                <a:spcPts val="395"/>
              </a:spcBef>
              <a:tabLst>
                <a:tab pos="1382820" algn="l"/>
              </a:tabLst>
            </a:pPr>
            <a:r>
              <a:rPr sz="471" spc="-36" dirty="0">
                <a:latin typeface="Century Gothic"/>
                <a:cs typeface="Century Gothic"/>
              </a:rPr>
              <a:t>3</a:t>
            </a:r>
            <a:r>
              <a:rPr sz="471" dirty="0">
                <a:latin typeface="Century Gothic"/>
                <a:cs typeface="Century Gothic"/>
              </a:rPr>
              <a:t>	</a:t>
            </a:r>
            <a:r>
              <a:rPr sz="471" spc="-36" dirty="0">
                <a:latin typeface="Century Gothic"/>
                <a:cs typeface="Century Gothic"/>
              </a:rPr>
              <a:t>4</a:t>
            </a:r>
            <a:endParaRPr sz="471">
              <a:latin typeface="Century Gothic"/>
              <a:cs typeface="Century Gothic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7941495" y="9590233"/>
            <a:ext cx="2812945" cy="555618"/>
          </a:xfrm>
          <a:prstGeom prst="rect">
            <a:avLst/>
          </a:prstGeom>
        </p:spPr>
        <p:txBody>
          <a:bodyPr vert="horz" wrap="square" lIns="0" tIns="27132" rIns="0" bIns="0" rtlCol="0">
            <a:spAutoFit/>
          </a:bodyPr>
          <a:lstStyle/>
          <a:p>
            <a:pPr marL="9197">
              <a:spcBef>
                <a:spcPts val="214"/>
              </a:spcBef>
            </a:pPr>
            <a:r>
              <a:rPr sz="941" spc="-7" dirty="0">
                <a:latin typeface="Century Gothic"/>
                <a:cs typeface="Century Gothic"/>
              </a:rPr>
              <a:t>DRAWING:</a:t>
            </a:r>
            <a:endParaRPr sz="941">
              <a:latin typeface="Century Gothic"/>
              <a:cs typeface="Century Gothic"/>
            </a:endParaRPr>
          </a:p>
          <a:p>
            <a:pPr marL="9197">
              <a:spcBef>
                <a:spcPts val="192"/>
              </a:spcBef>
            </a:pPr>
            <a:r>
              <a:rPr sz="1521" b="1" dirty="0">
                <a:latin typeface="Century Gothic"/>
                <a:cs typeface="Century Gothic"/>
              </a:rPr>
              <a:t>PHASE</a:t>
            </a:r>
            <a:r>
              <a:rPr sz="1521" b="1" spc="-51" dirty="0">
                <a:latin typeface="Century Gothic"/>
                <a:cs typeface="Century Gothic"/>
              </a:rPr>
              <a:t> </a:t>
            </a:r>
            <a:r>
              <a:rPr sz="1521" b="1" dirty="0">
                <a:latin typeface="Century Gothic"/>
                <a:cs typeface="Century Gothic"/>
              </a:rPr>
              <a:t>01b</a:t>
            </a:r>
            <a:r>
              <a:rPr sz="1521" b="1" spc="-40" dirty="0">
                <a:latin typeface="Century Gothic"/>
                <a:cs typeface="Century Gothic"/>
              </a:rPr>
              <a:t> </a:t>
            </a:r>
            <a:r>
              <a:rPr sz="1521" b="1" spc="-7" dirty="0">
                <a:latin typeface="Century Gothic"/>
                <a:cs typeface="Century Gothic"/>
              </a:rPr>
              <a:t>DEMOLITION</a:t>
            </a:r>
            <a:r>
              <a:rPr sz="1521" b="1" spc="-43" dirty="0">
                <a:latin typeface="Century Gothic"/>
                <a:cs typeface="Century Gothic"/>
              </a:rPr>
              <a:t> </a:t>
            </a:r>
            <a:r>
              <a:rPr sz="1521" b="1" spc="-14" dirty="0">
                <a:latin typeface="Century Gothic"/>
                <a:cs typeface="Century Gothic"/>
              </a:rPr>
              <a:t>WORK</a:t>
            </a:r>
            <a:endParaRPr sz="1521">
              <a:latin typeface="Century Gothic"/>
              <a:cs typeface="Century Gothic"/>
            </a:endParaRPr>
          </a:p>
          <a:p>
            <a:pPr marL="587250">
              <a:spcBef>
                <a:spcPts val="406"/>
              </a:spcBef>
              <a:tabLst>
                <a:tab pos="1734158" algn="l"/>
              </a:tabLst>
            </a:pPr>
            <a:r>
              <a:rPr sz="471" spc="-36" dirty="0">
                <a:latin typeface="Century Gothic"/>
                <a:cs typeface="Century Gothic"/>
              </a:rPr>
              <a:t>6</a:t>
            </a:r>
            <a:r>
              <a:rPr sz="471" dirty="0">
                <a:latin typeface="Century Gothic"/>
                <a:cs typeface="Century Gothic"/>
              </a:rPr>
              <a:t>	</a:t>
            </a:r>
            <a:r>
              <a:rPr sz="471" spc="-36" dirty="0">
                <a:latin typeface="Century Gothic"/>
                <a:cs typeface="Century Gothic"/>
              </a:rPr>
              <a:t>7</a:t>
            </a:r>
            <a:endParaRPr sz="471">
              <a:latin typeface="Century Gothic"/>
              <a:cs typeface="Century Gothic"/>
            </a:endParaRPr>
          </a:p>
        </p:txBody>
      </p:sp>
      <p:grpSp>
        <p:nvGrpSpPr>
          <p:cNvPr id="107" name="object 107"/>
          <p:cNvGrpSpPr/>
          <p:nvPr/>
        </p:nvGrpSpPr>
        <p:grpSpPr>
          <a:xfrm>
            <a:off x="12549993" y="9704254"/>
            <a:ext cx="189921" cy="273615"/>
            <a:chOff x="14755263" y="13400256"/>
            <a:chExt cx="262255" cy="377825"/>
          </a:xfrm>
        </p:grpSpPr>
        <p:sp>
          <p:nvSpPr>
            <p:cNvPr id="108" name="object 108"/>
            <p:cNvSpPr/>
            <p:nvPr/>
          </p:nvSpPr>
          <p:spPr>
            <a:xfrm>
              <a:off x="14756275" y="13401268"/>
              <a:ext cx="260350" cy="375920"/>
            </a:xfrm>
            <a:custGeom>
              <a:avLst/>
              <a:gdLst/>
              <a:ahLst/>
              <a:cxnLst/>
              <a:rect l="l" t="t" r="r" b="b"/>
              <a:pathLst>
                <a:path w="260350" h="375919">
                  <a:moveTo>
                    <a:pt x="158876" y="216557"/>
                  </a:moveTo>
                  <a:lnTo>
                    <a:pt x="217569" y="375433"/>
                  </a:lnTo>
                </a:path>
                <a:path w="260350" h="375919">
                  <a:moveTo>
                    <a:pt x="260071" y="0"/>
                  </a:moveTo>
                  <a:lnTo>
                    <a:pt x="217569" y="375433"/>
                  </a:lnTo>
                </a:path>
                <a:path w="260350" h="375919">
                  <a:moveTo>
                    <a:pt x="158876" y="216557"/>
                  </a:moveTo>
                  <a:lnTo>
                    <a:pt x="0" y="274238"/>
                  </a:lnTo>
                </a:path>
                <a:path w="260350" h="375919">
                  <a:moveTo>
                    <a:pt x="260071" y="0"/>
                  </a:moveTo>
                  <a:lnTo>
                    <a:pt x="0" y="27423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4923248" y="13437698"/>
              <a:ext cx="78105" cy="286385"/>
            </a:xfrm>
            <a:custGeom>
              <a:avLst/>
              <a:gdLst/>
              <a:ahLst/>
              <a:cxnLst/>
              <a:rect l="l" t="t" r="r" b="b"/>
              <a:pathLst>
                <a:path w="78105" h="286384">
                  <a:moveTo>
                    <a:pt x="77920" y="0"/>
                  </a:moveTo>
                  <a:lnTo>
                    <a:pt x="76908" y="0"/>
                  </a:lnTo>
                  <a:lnTo>
                    <a:pt x="70836" y="12143"/>
                  </a:lnTo>
                  <a:lnTo>
                    <a:pt x="69824" y="15179"/>
                  </a:lnTo>
                  <a:lnTo>
                    <a:pt x="63752" y="27322"/>
                  </a:lnTo>
                  <a:lnTo>
                    <a:pt x="62740" y="30358"/>
                  </a:lnTo>
                  <a:lnTo>
                    <a:pt x="56669" y="42501"/>
                  </a:lnTo>
                  <a:lnTo>
                    <a:pt x="55657" y="45537"/>
                  </a:lnTo>
                  <a:lnTo>
                    <a:pt x="49585" y="57681"/>
                  </a:lnTo>
                  <a:lnTo>
                    <a:pt x="48573" y="60717"/>
                  </a:lnTo>
                  <a:lnTo>
                    <a:pt x="42501" y="72860"/>
                  </a:lnTo>
                  <a:lnTo>
                    <a:pt x="41490" y="75896"/>
                  </a:lnTo>
                  <a:lnTo>
                    <a:pt x="35418" y="88039"/>
                  </a:lnTo>
                  <a:lnTo>
                    <a:pt x="34406" y="91075"/>
                  </a:lnTo>
                  <a:lnTo>
                    <a:pt x="28334" y="103219"/>
                  </a:lnTo>
                  <a:lnTo>
                    <a:pt x="27322" y="106254"/>
                  </a:lnTo>
                  <a:lnTo>
                    <a:pt x="21250" y="118398"/>
                  </a:lnTo>
                  <a:lnTo>
                    <a:pt x="20239" y="121434"/>
                  </a:lnTo>
                  <a:lnTo>
                    <a:pt x="14167" y="133577"/>
                  </a:lnTo>
                  <a:lnTo>
                    <a:pt x="13155" y="136613"/>
                  </a:lnTo>
                  <a:lnTo>
                    <a:pt x="7083" y="148756"/>
                  </a:lnTo>
                  <a:lnTo>
                    <a:pt x="6071" y="151792"/>
                  </a:lnTo>
                  <a:lnTo>
                    <a:pt x="0" y="163936"/>
                  </a:lnTo>
                  <a:lnTo>
                    <a:pt x="1011" y="164948"/>
                  </a:lnTo>
                  <a:lnTo>
                    <a:pt x="1011" y="166971"/>
                  </a:lnTo>
                  <a:lnTo>
                    <a:pt x="2023" y="166971"/>
                  </a:lnTo>
                  <a:lnTo>
                    <a:pt x="2023" y="170007"/>
                  </a:lnTo>
                  <a:lnTo>
                    <a:pt x="3035" y="170007"/>
                  </a:lnTo>
                  <a:lnTo>
                    <a:pt x="3035" y="173043"/>
                  </a:lnTo>
                  <a:lnTo>
                    <a:pt x="4047" y="173043"/>
                  </a:lnTo>
                  <a:lnTo>
                    <a:pt x="4047" y="176079"/>
                  </a:lnTo>
                  <a:lnTo>
                    <a:pt x="5059" y="176079"/>
                  </a:lnTo>
                  <a:lnTo>
                    <a:pt x="5059" y="178103"/>
                  </a:lnTo>
                  <a:lnTo>
                    <a:pt x="6071" y="178103"/>
                  </a:lnTo>
                  <a:lnTo>
                    <a:pt x="6071" y="181139"/>
                  </a:lnTo>
                  <a:lnTo>
                    <a:pt x="7083" y="181139"/>
                  </a:lnTo>
                  <a:lnTo>
                    <a:pt x="7083" y="184175"/>
                  </a:lnTo>
                  <a:lnTo>
                    <a:pt x="8095" y="184175"/>
                  </a:lnTo>
                  <a:lnTo>
                    <a:pt x="8095" y="187211"/>
                  </a:lnTo>
                  <a:lnTo>
                    <a:pt x="9107" y="187211"/>
                  </a:lnTo>
                  <a:lnTo>
                    <a:pt x="9107" y="189234"/>
                  </a:lnTo>
                  <a:lnTo>
                    <a:pt x="10119" y="189234"/>
                  </a:lnTo>
                  <a:lnTo>
                    <a:pt x="10119" y="192270"/>
                  </a:lnTo>
                  <a:lnTo>
                    <a:pt x="11131" y="192270"/>
                  </a:lnTo>
                  <a:lnTo>
                    <a:pt x="11131" y="195306"/>
                  </a:lnTo>
                  <a:lnTo>
                    <a:pt x="12143" y="195306"/>
                  </a:lnTo>
                  <a:lnTo>
                    <a:pt x="12143" y="198342"/>
                  </a:lnTo>
                  <a:lnTo>
                    <a:pt x="13155" y="198342"/>
                  </a:lnTo>
                  <a:lnTo>
                    <a:pt x="13155" y="200366"/>
                  </a:lnTo>
                  <a:lnTo>
                    <a:pt x="14167" y="200366"/>
                  </a:lnTo>
                  <a:lnTo>
                    <a:pt x="14167" y="203402"/>
                  </a:lnTo>
                  <a:lnTo>
                    <a:pt x="15179" y="203402"/>
                  </a:lnTo>
                  <a:lnTo>
                    <a:pt x="15179" y="206438"/>
                  </a:lnTo>
                  <a:lnTo>
                    <a:pt x="16191" y="206438"/>
                  </a:lnTo>
                  <a:lnTo>
                    <a:pt x="16191" y="209473"/>
                  </a:lnTo>
                  <a:lnTo>
                    <a:pt x="17203" y="209473"/>
                  </a:lnTo>
                  <a:lnTo>
                    <a:pt x="17203" y="211497"/>
                  </a:lnTo>
                  <a:lnTo>
                    <a:pt x="18215" y="211497"/>
                  </a:lnTo>
                  <a:lnTo>
                    <a:pt x="18215" y="214533"/>
                  </a:lnTo>
                  <a:lnTo>
                    <a:pt x="19227" y="214533"/>
                  </a:lnTo>
                  <a:lnTo>
                    <a:pt x="19227" y="217569"/>
                  </a:lnTo>
                  <a:lnTo>
                    <a:pt x="20239" y="217569"/>
                  </a:lnTo>
                  <a:lnTo>
                    <a:pt x="20239" y="220605"/>
                  </a:lnTo>
                  <a:lnTo>
                    <a:pt x="21250" y="220605"/>
                  </a:lnTo>
                  <a:lnTo>
                    <a:pt x="21250" y="222629"/>
                  </a:lnTo>
                  <a:lnTo>
                    <a:pt x="22262" y="222629"/>
                  </a:lnTo>
                  <a:lnTo>
                    <a:pt x="22262" y="225665"/>
                  </a:lnTo>
                  <a:lnTo>
                    <a:pt x="23274" y="225665"/>
                  </a:lnTo>
                  <a:lnTo>
                    <a:pt x="23274" y="228701"/>
                  </a:lnTo>
                  <a:lnTo>
                    <a:pt x="24286" y="228701"/>
                  </a:lnTo>
                  <a:lnTo>
                    <a:pt x="24286" y="231736"/>
                  </a:lnTo>
                  <a:lnTo>
                    <a:pt x="25298" y="231736"/>
                  </a:lnTo>
                  <a:lnTo>
                    <a:pt x="25298" y="233760"/>
                  </a:lnTo>
                  <a:lnTo>
                    <a:pt x="26310" y="233760"/>
                  </a:lnTo>
                  <a:lnTo>
                    <a:pt x="26310" y="236796"/>
                  </a:lnTo>
                  <a:lnTo>
                    <a:pt x="27322" y="236796"/>
                  </a:lnTo>
                  <a:lnTo>
                    <a:pt x="27322" y="239832"/>
                  </a:lnTo>
                  <a:lnTo>
                    <a:pt x="28334" y="239832"/>
                  </a:lnTo>
                  <a:lnTo>
                    <a:pt x="28334" y="242868"/>
                  </a:lnTo>
                  <a:lnTo>
                    <a:pt x="29346" y="242868"/>
                  </a:lnTo>
                  <a:lnTo>
                    <a:pt x="29346" y="244892"/>
                  </a:lnTo>
                  <a:lnTo>
                    <a:pt x="30358" y="244892"/>
                  </a:lnTo>
                  <a:lnTo>
                    <a:pt x="30358" y="247928"/>
                  </a:lnTo>
                  <a:lnTo>
                    <a:pt x="31370" y="247928"/>
                  </a:lnTo>
                  <a:lnTo>
                    <a:pt x="31370" y="250963"/>
                  </a:lnTo>
                  <a:lnTo>
                    <a:pt x="32382" y="250963"/>
                  </a:lnTo>
                  <a:lnTo>
                    <a:pt x="32382" y="253999"/>
                  </a:lnTo>
                  <a:lnTo>
                    <a:pt x="33394" y="253999"/>
                  </a:lnTo>
                  <a:lnTo>
                    <a:pt x="33394" y="256023"/>
                  </a:lnTo>
                  <a:lnTo>
                    <a:pt x="34406" y="256023"/>
                  </a:lnTo>
                  <a:lnTo>
                    <a:pt x="34406" y="259059"/>
                  </a:lnTo>
                  <a:lnTo>
                    <a:pt x="35418" y="259059"/>
                  </a:lnTo>
                  <a:lnTo>
                    <a:pt x="35418" y="262095"/>
                  </a:lnTo>
                  <a:lnTo>
                    <a:pt x="36430" y="262095"/>
                  </a:lnTo>
                  <a:lnTo>
                    <a:pt x="36430" y="265131"/>
                  </a:lnTo>
                  <a:lnTo>
                    <a:pt x="37442" y="265131"/>
                  </a:lnTo>
                  <a:lnTo>
                    <a:pt x="37442" y="267155"/>
                  </a:lnTo>
                  <a:lnTo>
                    <a:pt x="38454" y="267155"/>
                  </a:lnTo>
                  <a:lnTo>
                    <a:pt x="38454" y="270191"/>
                  </a:lnTo>
                  <a:lnTo>
                    <a:pt x="39466" y="270191"/>
                  </a:lnTo>
                  <a:lnTo>
                    <a:pt x="39466" y="273226"/>
                  </a:lnTo>
                  <a:lnTo>
                    <a:pt x="40478" y="273226"/>
                  </a:lnTo>
                  <a:lnTo>
                    <a:pt x="40478" y="276262"/>
                  </a:lnTo>
                  <a:lnTo>
                    <a:pt x="41490" y="276262"/>
                  </a:lnTo>
                  <a:lnTo>
                    <a:pt x="41490" y="278286"/>
                  </a:lnTo>
                  <a:lnTo>
                    <a:pt x="42501" y="278286"/>
                  </a:lnTo>
                  <a:lnTo>
                    <a:pt x="42501" y="281322"/>
                  </a:lnTo>
                  <a:lnTo>
                    <a:pt x="43513" y="281322"/>
                  </a:lnTo>
                  <a:lnTo>
                    <a:pt x="43513" y="284358"/>
                  </a:lnTo>
                  <a:lnTo>
                    <a:pt x="44525" y="284358"/>
                  </a:lnTo>
                  <a:lnTo>
                    <a:pt x="44525" y="286382"/>
                  </a:lnTo>
                  <a:lnTo>
                    <a:pt x="45537" y="278286"/>
                  </a:lnTo>
                  <a:lnTo>
                    <a:pt x="47561" y="260071"/>
                  </a:lnTo>
                  <a:lnTo>
                    <a:pt x="48573" y="251975"/>
                  </a:lnTo>
                  <a:lnTo>
                    <a:pt x="50597" y="233760"/>
                  </a:lnTo>
                  <a:lnTo>
                    <a:pt x="51609" y="225665"/>
                  </a:lnTo>
                  <a:lnTo>
                    <a:pt x="53633" y="207450"/>
                  </a:lnTo>
                  <a:lnTo>
                    <a:pt x="54645" y="199354"/>
                  </a:lnTo>
                  <a:lnTo>
                    <a:pt x="56669" y="181139"/>
                  </a:lnTo>
                  <a:lnTo>
                    <a:pt x="57681" y="173043"/>
                  </a:lnTo>
                  <a:lnTo>
                    <a:pt x="59705" y="154828"/>
                  </a:lnTo>
                  <a:lnTo>
                    <a:pt x="60717" y="146732"/>
                  </a:lnTo>
                  <a:lnTo>
                    <a:pt x="62740" y="128517"/>
                  </a:lnTo>
                  <a:lnTo>
                    <a:pt x="63752" y="120422"/>
                  </a:lnTo>
                  <a:lnTo>
                    <a:pt x="65664" y="103219"/>
                  </a:lnTo>
                  <a:lnTo>
                    <a:pt x="66788" y="94111"/>
                  </a:lnTo>
                  <a:lnTo>
                    <a:pt x="68812" y="75896"/>
                  </a:lnTo>
                  <a:lnTo>
                    <a:pt x="69824" y="67800"/>
                  </a:lnTo>
                  <a:lnTo>
                    <a:pt x="71848" y="49585"/>
                  </a:lnTo>
                  <a:lnTo>
                    <a:pt x="72860" y="41490"/>
                  </a:lnTo>
                  <a:lnTo>
                    <a:pt x="74884" y="23274"/>
                  </a:lnTo>
                  <a:lnTo>
                    <a:pt x="75896" y="15179"/>
                  </a:lnTo>
                  <a:lnTo>
                    <a:pt x="76908" y="6071"/>
                  </a:lnTo>
                  <a:lnTo>
                    <a:pt x="77920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10" name="object 110"/>
            <p:cNvSpPr/>
            <p:nvPr/>
          </p:nvSpPr>
          <p:spPr>
            <a:xfrm>
              <a:off x="14923247" y="13435674"/>
              <a:ext cx="78105" cy="289560"/>
            </a:xfrm>
            <a:custGeom>
              <a:avLst/>
              <a:gdLst/>
              <a:ahLst/>
              <a:cxnLst/>
              <a:rect l="l" t="t" r="r" b="b"/>
              <a:pathLst>
                <a:path w="78105" h="289559">
                  <a:moveTo>
                    <a:pt x="44525" y="289418"/>
                  </a:moveTo>
                  <a:lnTo>
                    <a:pt x="77920" y="0"/>
                  </a:lnTo>
                  <a:lnTo>
                    <a:pt x="0" y="166971"/>
                  </a:lnTo>
                  <a:lnTo>
                    <a:pt x="44525" y="28941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04"/>
            </a:p>
          </p:txBody>
        </p:sp>
        <p:sp>
          <p:nvSpPr>
            <p:cNvPr id="111" name="object 111"/>
            <p:cNvSpPr/>
            <p:nvPr/>
          </p:nvSpPr>
          <p:spPr>
            <a:xfrm>
              <a:off x="14839255" y="13652232"/>
              <a:ext cx="77470" cy="92710"/>
            </a:xfrm>
            <a:custGeom>
              <a:avLst/>
              <a:gdLst/>
              <a:ahLst/>
              <a:cxnLst/>
              <a:rect l="l" t="t" r="r" b="b"/>
              <a:pathLst>
                <a:path w="77469" h="92709">
                  <a:moveTo>
                    <a:pt x="33394" y="0"/>
                  </a:moveTo>
                  <a:lnTo>
                    <a:pt x="0" y="70836"/>
                  </a:lnTo>
                  <a:lnTo>
                    <a:pt x="44525" y="92087"/>
                  </a:lnTo>
                  <a:lnTo>
                    <a:pt x="76908" y="21250"/>
                  </a:lnTo>
                  <a:lnTo>
                    <a:pt x="333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04"/>
            </a:p>
          </p:txBody>
        </p:sp>
      </p:grpSp>
      <p:sp>
        <p:nvSpPr>
          <p:cNvPr id="112" name="object 112"/>
          <p:cNvSpPr txBox="1"/>
          <p:nvPr/>
        </p:nvSpPr>
        <p:spPr>
          <a:xfrm rot="1500000">
            <a:off x="12608219" y="9895482"/>
            <a:ext cx="61262" cy="512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91"/>
              </a:lnSpc>
            </a:pPr>
            <a:r>
              <a:rPr sz="362" spc="-36" dirty="0">
                <a:latin typeface="Arial"/>
                <a:cs typeface="Arial"/>
              </a:rPr>
              <a:t>N</a:t>
            </a:r>
            <a:endParaRPr sz="362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5eecb054-6888-407f-9221-3b48dea4ab45}" enabled="1" method="Standard" siteId="{3da56504-7f9a-4358-8ab7-de709a54ded2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2463</TotalTime>
  <Words>2436</Words>
  <Application>Microsoft Office PowerPoint</Application>
  <PresentationFormat>Custom</PresentationFormat>
  <Paragraphs>1101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Century Gothic</vt:lpstr>
      <vt:lpstr>Aptos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LLb presentation</dc:title>
  <dc:creator>Colley, Imogen</dc:creator>
  <cp:lastModifiedBy>Hewson, Jackie</cp:lastModifiedBy>
  <cp:revision>46</cp:revision>
  <dcterms:created xsi:type="dcterms:W3CDTF">2006-08-16T00:00:00Z</dcterms:created>
  <dcterms:modified xsi:type="dcterms:W3CDTF">2025-11-20T11:58:35Z</dcterms:modified>
  <dc:identifier>DAGCeJYprbA</dc:identifier>
</cp:coreProperties>
</file>